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Lst>
  <p:sldSz cx="7559675" cy="10620375"/>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5" d="100"/>
          <a:sy n="45" d="100"/>
        </p:scale>
        <p:origin x="109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6" name="Group 15"/>
          <p:cNvGrpSpPr/>
          <p:nvPr/>
        </p:nvGrpSpPr>
        <p:grpSpPr>
          <a:xfrm>
            <a:off x="3583846" y="1811768"/>
            <a:ext cx="3980598" cy="7733457"/>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440982" y="826030"/>
            <a:ext cx="5088323" cy="4838172"/>
          </a:xfrm>
        </p:spPr>
        <p:txBody>
          <a:bodyPr anchor="b">
            <a:normAutofit/>
          </a:bodyPr>
          <a:lstStyle>
            <a:lvl1pPr algn="l">
              <a:defRPr sz="3637">
                <a:effectLst/>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440981" y="5952657"/>
            <a:ext cx="4095857" cy="2963215"/>
          </a:xfrm>
        </p:spPr>
        <p:txBody>
          <a:bodyPr anchor="t">
            <a:normAutofit/>
          </a:bodyPr>
          <a:lstStyle>
            <a:lvl1pPr marL="0" indent="0" algn="l">
              <a:buNone/>
              <a:defRPr sz="1653">
                <a:solidFill>
                  <a:schemeClr val="bg2">
                    <a:lumMod val="75000"/>
                  </a:schemeClr>
                </a:solidFill>
              </a:defRPr>
            </a:lvl1pPr>
            <a:lvl2pPr marL="377967" indent="0" algn="ctr">
              <a:buNone/>
              <a:defRPr>
                <a:solidFill>
                  <a:schemeClr val="tx1">
                    <a:tint val="75000"/>
                  </a:schemeClr>
                </a:solidFill>
              </a:defRPr>
            </a:lvl2pPr>
            <a:lvl3pPr marL="755934" indent="0" algn="ctr">
              <a:buNone/>
              <a:defRPr>
                <a:solidFill>
                  <a:schemeClr val="tx1">
                    <a:tint val="75000"/>
                  </a:schemeClr>
                </a:solidFill>
              </a:defRPr>
            </a:lvl3pPr>
            <a:lvl4pPr marL="1133902" indent="0" algn="ctr">
              <a:buNone/>
              <a:defRPr>
                <a:solidFill>
                  <a:schemeClr val="tx1">
                    <a:tint val="75000"/>
                  </a:schemeClr>
                </a:solidFill>
              </a:defRPr>
            </a:lvl4pPr>
            <a:lvl5pPr marL="1511869" indent="0" algn="ctr">
              <a:buNone/>
              <a:defRPr>
                <a:solidFill>
                  <a:schemeClr val="tx1">
                    <a:tint val="75000"/>
                  </a:schemeClr>
                </a:solidFill>
              </a:defRPr>
            </a:lvl5pPr>
            <a:lvl6pPr marL="1889836" indent="0" algn="ctr">
              <a:buNone/>
              <a:defRPr>
                <a:solidFill>
                  <a:schemeClr val="tx1">
                    <a:tint val="75000"/>
                  </a:schemeClr>
                </a:solidFill>
              </a:defRPr>
            </a:lvl6pPr>
            <a:lvl7pPr marL="2267803" indent="0" algn="ctr">
              <a:buNone/>
              <a:defRPr>
                <a:solidFill>
                  <a:schemeClr val="tx1">
                    <a:tint val="75000"/>
                  </a:schemeClr>
                </a:solidFill>
              </a:defRPr>
            </a:lvl7pPr>
            <a:lvl8pPr marL="2645771" indent="0" algn="ctr">
              <a:buNone/>
              <a:defRPr>
                <a:solidFill>
                  <a:schemeClr val="tx1">
                    <a:tint val="75000"/>
                  </a:schemeClr>
                </a:solidFill>
              </a:defRPr>
            </a:lvl8pPr>
            <a:lvl9pPr marL="3023738"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580440E-3C6D-4810-8B8B-D24DBFFD8D32}" type="datetimeFigureOut">
              <a:rPr kumimoji="1" lang="ja-JP" altLang="en-US" smtClean="0"/>
              <a:t>2019/6/21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796910-5F6C-4104-87D1-40CB3ACF39CA}" type="slidenum">
              <a:rPr kumimoji="1" lang="ja-JP" altLang="en-US" smtClean="0"/>
              <a:t>‹#›</a:t>
            </a:fld>
            <a:endParaRPr kumimoji="1" lang="ja-JP" altLang="en-US"/>
          </a:p>
        </p:txBody>
      </p:sp>
    </p:spTree>
    <p:extLst>
      <p:ext uri="{BB962C8B-B14F-4D97-AF65-F5344CB8AC3E}">
        <p14:creationId xmlns:p14="http://schemas.microsoft.com/office/powerpoint/2010/main" val="1445013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440982" y="6962246"/>
            <a:ext cx="5419145" cy="2360083"/>
          </a:xfrm>
        </p:spPr>
        <p:txBody>
          <a:bodyPr/>
          <a:lstStyle/>
          <a:p>
            <a:r>
              <a:rPr lang="ja-JP" altLang="en-US" smtClean="0"/>
              <a:t>マスター タイトルの書式設定</a:t>
            </a:r>
            <a:endParaRPr lang="en-US" dirty="0"/>
          </a:p>
        </p:txBody>
      </p:sp>
      <p:sp>
        <p:nvSpPr>
          <p:cNvPr id="6" name="Picture Placeholder 2"/>
          <p:cNvSpPr>
            <a:spLocks noGrp="1" noChangeAspect="1"/>
          </p:cNvSpPr>
          <p:nvPr>
            <p:ph type="pic" idx="13"/>
          </p:nvPr>
        </p:nvSpPr>
        <p:spPr>
          <a:xfrm>
            <a:off x="440981" y="826029"/>
            <a:ext cx="6677713" cy="4838171"/>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323"/>
            </a:lvl1pPr>
            <a:lvl2pPr marL="377967" indent="0">
              <a:buNone/>
              <a:defRPr sz="1323"/>
            </a:lvl2pPr>
            <a:lvl3pPr marL="755934" indent="0">
              <a:buNone/>
              <a:defRPr sz="1323"/>
            </a:lvl3pPr>
            <a:lvl4pPr marL="1133902" indent="0">
              <a:buNone/>
              <a:defRPr sz="1323"/>
            </a:lvl4pPr>
            <a:lvl5pPr marL="1511869" indent="0">
              <a:buNone/>
              <a:defRPr sz="1323"/>
            </a:lvl5pPr>
            <a:lvl6pPr marL="1889836" indent="0">
              <a:buNone/>
              <a:defRPr sz="1323"/>
            </a:lvl6pPr>
            <a:lvl7pPr marL="2267803" indent="0">
              <a:buNone/>
              <a:defRPr sz="1323"/>
            </a:lvl7pPr>
            <a:lvl8pPr marL="2645771" indent="0">
              <a:buNone/>
              <a:defRPr sz="1323"/>
            </a:lvl8pPr>
            <a:lvl9pPr marL="3023738" indent="0">
              <a:buNone/>
              <a:defRPr sz="1323"/>
            </a:lvl9pPr>
          </a:lstStyle>
          <a:p>
            <a:r>
              <a:rPr lang="ja-JP" altLang="en-US" smtClean="0"/>
              <a:t>図を追加</a:t>
            </a:r>
            <a:endParaRPr lang="en-US" dirty="0"/>
          </a:p>
        </p:txBody>
      </p:sp>
      <p:sp>
        <p:nvSpPr>
          <p:cNvPr id="9" name="Text Placeholder 9"/>
          <p:cNvSpPr>
            <a:spLocks noGrp="1"/>
          </p:cNvSpPr>
          <p:nvPr>
            <p:ph type="body" sz="quarter" idx="14"/>
          </p:nvPr>
        </p:nvSpPr>
        <p:spPr>
          <a:xfrm>
            <a:off x="629975" y="5952655"/>
            <a:ext cx="6019740" cy="708025"/>
          </a:xfrm>
        </p:spPr>
        <p:txBody>
          <a:bodyPr anchor="t">
            <a:normAutofit/>
          </a:bodyPr>
          <a:lstStyle>
            <a:lvl1pPr marL="0" indent="0">
              <a:buFontTx/>
              <a:buNone/>
              <a:defRPr sz="1323"/>
            </a:lvl1pPr>
            <a:lvl2pPr marL="377967" indent="0">
              <a:buFontTx/>
              <a:buNone/>
              <a:defRPr/>
            </a:lvl2pPr>
            <a:lvl3pPr marL="755934" indent="0">
              <a:buFontTx/>
              <a:buNone/>
              <a:defRPr/>
            </a:lvl3pPr>
            <a:lvl4pPr marL="1133902" indent="0">
              <a:buFontTx/>
              <a:buNone/>
              <a:defRPr/>
            </a:lvl4pPr>
            <a:lvl5pPr marL="1511869" indent="0">
              <a:buFontTx/>
              <a:buNone/>
              <a:defRPr/>
            </a:lvl5pPr>
          </a:lstStyle>
          <a:p>
            <a:pPr lvl="0"/>
            <a:r>
              <a:rPr lang="ja-JP" altLang="en-US" smtClean="0"/>
              <a:t>マスター テキストの書式設定</a:t>
            </a:r>
          </a:p>
        </p:txBody>
      </p:sp>
      <p:sp>
        <p:nvSpPr>
          <p:cNvPr id="3" name="Date Placeholder 2"/>
          <p:cNvSpPr>
            <a:spLocks noGrp="1"/>
          </p:cNvSpPr>
          <p:nvPr>
            <p:ph type="dt" sz="half" idx="10"/>
          </p:nvPr>
        </p:nvSpPr>
        <p:spPr/>
        <p:txBody>
          <a:bodyPr/>
          <a:lstStyle/>
          <a:p>
            <a:fld id="{E580440E-3C6D-4810-8B8B-D24DBFFD8D32}" type="datetimeFigureOut">
              <a:rPr kumimoji="1" lang="ja-JP" altLang="en-US" smtClean="0"/>
              <a:t>2019/6/21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7796910-5F6C-4104-87D1-40CB3ACF39CA}" type="slidenum">
              <a:rPr kumimoji="1" lang="ja-JP" altLang="en-US" smtClean="0"/>
              <a:t>‹#›</a:t>
            </a:fld>
            <a:endParaRPr kumimoji="1" lang="ja-JP" altLang="en-US"/>
          </a:p>
        </p:txBody>
      </p:sp>
    </p:spTree>
    <p:extLst>
      <p:ext uri="{BB962C8B-B14F-4D97-AF65-F5344CB8AC3E}">
        <p14:creationId xmlns:p14="http://schemas.microsoft.com/office/powerpoint/2010/main" val="1064425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440981" y="826029"/>
            <a:ext cx="6677713" cy="4484158"/>
          </a:xfrm>
        </p:spPr>
        <p:txBody>
          <a:bodyPr anchor="ctr">
            <a:normAutofit/>
          </a:bodyPr>
          <a:lstStyle>
            <a:lvl1pPr algn="l">
              <a:defRPr sz="2315" b="0" cap="all"/>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40981" y="6372225"/>
            <a:ext cx="5277513" cy="2950104"/>
          </a:xfrm>
        </p:spPr>
        <p:txBody>
          <a:bodyPr anchor="ctr">
            <a:normAutofit/>
          </a:bodyPr>
          <a:lstStyle>
            <a:lvl1pPr marL="0" indent="0" algn="l">
              <a:buNone/>
              <a:defRPr sz="1488">
                <a:solidFill>
                  <a:schemeClr val="bg2">
                    <a:lumMod val="75000"/>
                  </a:schemeClr>
                </a:solidFill>
              </a:defRPr>
            </a:lvl1pPr>
            <a:lvl2pPr marL="377967" indent="0">
              <a:buNone/>
              <a:defRPr sz="1488">
                <a:solidFill>
                  <a:schemeClr val="tx1">
                    <a:tint val="75000"/>
                  </a:schemeClr>
                </a:solidFill>
              </a:defRPr>
            </a:lvl2pPr>
            <a:lvl3pPr marL="755934" indent="0">
              <a:buNone/>
              <a:defRPr sz="1323">
                <a:solidFill>
                  <a:schemeClr val="tx1">
                    <a:tint val="75000"/>
                  </a:schemeClr>
                </a:solidFill>
              </a:defRPr>
            </a:lvl3pPr>
            <a:lvl4pPr marL="1133902" indent="0">
              <a:buNone/>
              <a:defRPr sz="1157">
                <a:solidFill>
                  <a:schemeClr val="tx1">
                    <a:tint val="75000"/>
                  </a:schemeClr>
                </a:solidFill>
              </a:defRPr>
            </a:lvl4pPr>
            <a:lvl5pPr marL="1511869" indent="0">
              <a:buNone/>
              <a:defRPr sz="1157">
                <a:solidFill>
                  <a:schemeClr val="tx1">
                    <a:tint val="75000"/>
                  </a:schemeClr>
                </a:solidFill>
              </a:defRPr>
            </a:lvl5pPr>
            <a:lvl6pPr marL="1889836" indent="0">
              <a:buNone/>
              <a:defRPr sz="1157">
                <a:solidFill>
                  <a:schemeClr val="tx1">
                    <a:tint val="75000"/>
                  </a:schemeClr>
                </a:solidFill>
              </a:defRPr>
            </a:lvl6pPr>
            <a:lvl7pPr marL="2267803" indent="0">
              <a:buNone/>
              <a:defRPr sz="1157">
                <a:solidFill>
                  <a:schemeClr val="tx1">
                    <a:tint val="75000"/>
                  </a:schemeClr>
                </a:solidFill>
              </a:defRPr>
            </a:lvl7pPr>
            <a:lvl8pPr marL="2645771" indent="0">
              <a:buNone/>
              <a:defRPr sz="1157">
                <a:solidFill>
                  <a:schemeClr val="tx1">
                    <a:tint val="75000"/>
                  </a:schemeClr>
                </a:solidFill>
              </a:defRPr>
            </a:lvl8pPr>
            <a:lvl9pPr marL="3023738" indent="0">
              <a:buNone/>
              <a:defRPr sz="1157">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580440E-3C6D-4810-8B8B-D24DBFFD8D32}" type="datetimeFigureOut">
              <a:rPr kumimoji="1" lang="ja-JP" altLang="en-US" smtClean="0"/>
              <a:t>2019/6/21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796910-5F6C-4104-87D1-40CB3ACF39CA}" type="slidenum">
              <a:rPr kumimoji="1" lang="ja-JP" altLang="en-US" smtClean="0"/>
              <a:t>‹#›</a:t>
            </a:fld>
            <a:endParaRPr kumimoji="1" lang="ja-JP" altLang="en-US"/>
          </a:p>
        </p:txBody>
      </p:sp>
    </p:spTree>
    <p:extLst>
      <p:ext uri="{BB962C8B-B14F-4D97-AF65-F5344CB8AC3E}">
        <p14:creationId xmlns:p14="http://schemas.microsoft.com/office/powerpoint/2010/main" val="8032437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07920" y="826029"/>
            <a:ext cx="5671234" cy="4484158"/>
          </a:xfrm>
        </p:spPr>
        <p:txBody>
          <a:bodyPr anchor="ctr">
            <a:normAutofit/>
          </a:bodyPr>
          <a:lstStyle>
            <a:lvl1pPr algn="l">
              <a:defRPr sz="2315" b="0" cap="all">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881962" y="5310187"/>
            <a:ext cx="5293151" cy="747360"/>
          </a:xfrm>
        </p:spPr>
        <p:txBody>
          <a:bodyPr anchor="ctr"/>
          <a:lstStyle>
            <a:lvl1pPr marL="0" indent="0">
              <a:buFontTx/>
              <a:buNone/>
              <a:defRPr/>
            </a:lvl1pPr>
            <a:lvl2pPr marL="377967" indent="0">
              <a:buFontTx/>
              <a:buNone/>
              <a:defRPr/>
            </a:lvl2pPr>
            <a:lvl3pPr marL="755934" indent="0">
              <a:buFontTx/>
              <a:buNone/>
              <a:defRPr/>
            </a:lvl3pPr>
            <a:lvl4pPr marL="1133902" indent="0">
              <a:buFontTx/>
              <a:buNone/>
              <a:defRPr/>
            </a:lvl4pPr>
            <a:lvl5pPr marL="1511869"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440982" y="6660685"/>
            <a:ext cx="5276528" cy="2661644"/>
          </a:xfrm>
        </p:spPr>
        <p:txBody>
          <a:bodyPr anchor="ctr">
            <a:normAutofit/>
          </a:bodyPr>
          <a:lstStyle>
            <a:lvl1pPr marL="0" indent="0" algn="l">
              <a:buNone/>
              <a:defRPr sz="1653">
                <a:solidFill>
                  <a:schemeClr val="bg2">
                    <a:lumMod val="75000"/>
                  </a:schemeClr>
                </a:solidFill>
              </a:defRPr>
            </a:lvl1pPr>
            <a:lvl2pPr marL="377967" indent="0">
              <a:buNone/>
              <a:defRPr sz="1488">
                <a:solidFill>
                  <a:schemeClr val="tx1">
                    <a:tint val="75000"/>
                  </a:schemeClr>
                </a:solidFill>
              </a:defRPr>
            </a:lvl2pPr>
            <a:lvl3pPr marL="755934" indent="0">
              <a:buNone/>
              <a:defRPr sz="1323">
                <a:solidFill>
                  <a:schemeClr val="tx1">
                    <a:tint val="75000"/>
                  </a:schemeClr>
                </a:solidFill>
              </a:defRPr>
            </a:lvl3pPr>
            <a:lvl4pPr marL="1133902" indent="0">
              <a:buNone/>
              <a:defRPr sz="1157">
                <a:solidFill>
                  <a:schemeClr val="tx1">
                    <a:tint val="75000"/>
                  </a:schemeClr>
                </a:solidFill>
              </a:defRPr>
            </a:lvl4pPr>
            <a:lvl5pPr marL="1511869" indent="0">
              <a:buNone/>
              <a:defRPr sz="1157">
                <a:solidFill>
                  <a:schemeClr val="tx1">
                    <a:tint val="75000"/>
                  </a:schemeClr>
                </a:solidFill>
              </a:defRPr>
            </a:lvl5pPr>
            <a:lvl6pPr marL="1889836" indent="0">
              <a:buNone/>
              <a:defRPr sz="1157">
                <a:solidFill>
                  <a:schemeClr val="tx1">
                    <a:tint val="75000"/>
                  </a:schemeClr>
                </a:solidFill>
              </a:defRPr>
            </a:lvl6pPr>
            <a:lvl7pPr marL="2267803" indent="0">
              <a:buNone/>
              <a:defRPr sz="1157">
                <a:solidFill>
                  <a:schemeClr val="tx1">
                    <a:tint val="75000"/>
                  </a:schemeClr>
                </a:solidFill>
              </a:defRPr>
            </a:lvl7pPr>
            <a:lvl8pPr marL="2645771" indent="0">
              <a:buNone/>
              <a:defRPr sz="1157">
                <a:solidFill>
                  <a:schemeClr val="tx1">
                    <a:tint val="75000"/>
                  </a:schemeClr>
                </a:solidFill>
              </a:defRPr>
            </a:lvl8pPr>
            <a:lvl9pPr marL="3023738" indent="0">
              <a:buNone/>
              <a:defRPr sz="1157">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580440E-3C6D-4810-8B8B-D24DBFFD8D32}" type="datetimeFigureOut">
              <a:rPr kumimoji="1" lang="ja-JP" altLang="en-US" smtClean="0"/>
              <a:t>2019/6/21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796910-5F6C-4104-87D1-40CB3ACF39CA}" type="slidenum">
              <a:rPr kumimoji="1" lang="ja-JP" altLang="en-US" smtClean="0"/>
              <a:t>‹#›</a:t>
            </a:fld>
            <a:endParaRPr kumimoji="1" lang="ja-JP" altLang="en-US"/>
          </a:p>
        </p:txBody>
      </p:sp>
      <p:sp>
        <p:nvSpPr>
          <p:cNvPr id="14" name="TextBox 13"/>
          <p:cNvSpPr txBox="1"/>
          <p:nvPr/>
        </p:nvSpPr>
        <p:spPr>
          <a:xfrm>
            <a:off x="188992" y="1100480"/>
            <a:ext cx="378082" cy="905591"/>
          </a:xfrm>
          <a:prstGeom prst="rect">
            <a:avLst/>
          </a:prstGeom>
        </p:spPr>
        <p:txBody>
          <a:bodyPr vert="horz" lIns="75597" tIns="37798" rIns="75597" bIns="37798" rtlCol="0" anchor="ctr">
            <a:noAutofit/>
          </a:bodyPr>
          <a:lstStyle/>
          <a:p>
            <a:pPr lvl="0"/>
            <a:r>
              <a:rPr lang="en-US" sz="6614" dirty="0">
                <a:solidFill>
                  <a:schemeClr val="tx1"/>
                </a:solidFill>
                <a:effectLst/>
              </a:rPr>
              <a:t>“</a:t>
            </a:r>
          </a:p>
        </p:txBody>
      </p:sp>
      <p:sp>
        <p:nvSpPr>
          <p:cNvPr id="15" name="TextBox 14"/>
          <p:cNvSpPr txBox="1"/>
          <p:nvPr/>
        </p:nvSpPr>
        <p:spPr>
          <a:xfrm>
            <a:off x="6362727" y="4287486"/>
            <a:ext cx="378082" cy="905591"/>
          </a:xfrm>
          <a:prstGeom prst="rect">
            <a:avLst/>
          </a:prstGeom>
        </p:spPr>
        <p:txBody>
          <a:bodyPr vert="horz" lIns="75597" tIns="37798" rIns="75597" bIns="37798" rtlCol="0" anchor="ctr">
            <a:noAutofit/>
          </a:bodyPr>
          <a:lstStyle/>
          <a:p>
            <a:pPr lvl="0" algn="r"/>
            <a:r>
              <a:rPr lang="en-US" sz="6614" dirty="0">
                <a:solidFill>
                  <a:schemeClr val="tx1"/>
                </a:solidFill>
                <a:effectLst/>
              </a:rPr>
              <a:t>”</a:t>
            </a:r>
          </a:p>
        </p:txBody>
      </p:sp>
    </p:spTree>
    <p:extLst>
      <p:ext uri="{BB962C8B-B14F-4D97-AF65-F5344CB8AC3E}">
        <p14:creationId xmlns:p14="http://schemas.microsoft.com/office/powerpoint/2010/main" val="1314919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440982" y="5310187"/>
            <a:ext cx="5276528" cy="2628613"/>
          </a:xfrm>
        </p:spPr>
        <p:txBody>
          <a:bodyPr anchor="b">
            <a:normAutofit/>
          </a:bodyPr>
          <a:lstStyle>
            <a:lvl1pPr algn="l">
              <a:defRPr sz="2315" b="0" cap="all"/>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40981" y="7948991"/>
            <a:ext cx="5277513" cy="1373338"/>
          </a:xfrm>
        </p:spPr>
        <p:txBody>
          <a:bodyPr anchor="t">
            <a:normAutofit/>
          </a:bodyPr>
          <a:lstStyle>
            <a:lvl1pPr marL="0" indent="0" algn="l">
              <a:buNone/>
              <a:defRPr sz="1488">
                <a:solidFill>
                  <a:schemeClr val="bg2">
                    <a:lumMod val="75000"/>
                  </a:schemeClr>
                </a:solidFill>
              </a:defRPr>
            </a:lvl1pPr>
            <a:lvl2pPr marL="377967" indent="0">
              <a:buNone/>
              <a:defRPr sz="1488">
                <a:solidFill>
                  <a:schemeClr val="tx1">
                    <a:tint val="75000"/>
                  </a:schemeClr>
                </a:solidFill>
              </a:defRPr>
            </a:lvl2pPr>
            <a:lvl3pPr marL="755934" indent="0">
              <a:buNone/>
              <a:defRPr sz="1323">
                <a:solidFill>
                  <a:schemeClr val="tx1">
                    <a:tint val="75000"/>
                  </a:schemeClr>
                </a:solidFill>
              </a:defRPr>
            </a:lvl3pPr>
            <a:lvl4pPr marL="1133902" indent="0">
              <a:buNone/>
              <a:defRPr sz="1157">
                <a:solidFill>
                  <a:schemeClr val="tx1">
                    <a:tint val="75000"/>
                  </a:schemeClr>
                </a:solidFill>
              </a:defRPr>
            </a:lvl4pPr>
            <a:lvl5pPr marL="1511869" indent="0">
              <a:buNone/>
              <a:defRPr sz="1157">
                <a:solidFill>
                  <a:schemeClr val="tx1">
                    <a:tint val="75000"/>
                  </a:schemeClr>
                </a:solidFill>
              </a:defRPr>
            </a:lvl5pPr>
            <a:lvl6pPr marL="1889836" indent="0">
              <a:buNone/>
              <a:defRPr sz="1157">
                <a:solidFill>
                  <a:schemeClr val="tx1">
                    <a:tint val="75000"/>
                  </a:schemeClr>
                </a:solidFill>
              </a:defRPr>
            </a:lvl6pPr>
            <a:lvl7pPr marL="2267803" indent="0">
              <a:buNone/>
              <a:defRPr sz="1157">
                <a:solidFill>
                  <a:schemeClr val="tx1">
                    <a:tint val="75000"/>
                  </a:schemeClr>
                </a:solidFill>
              </a:defRPr>
            </a:lvl7pPr>
            <a:lvl8pPr marL="2645771" indent="0">
              <a:buNone/>
              <a:defRPr sz="1157">
                <a:solidFill>
                  <a:schemeClr val="tx1">
                    <a:tint val="75000"/>
                  </a:schemeClr>
                </a:solidFill>
              </a:defRPr>
            </a:lvl8pPr>
            <a:lvl9pPr marL="3023738" indent="0">
              <a:buNone/>
              <a:defRPr sz="1157">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580440E-3C6D-4810-8B8B-D24DBFFD8D32}" type="datetimeFigureOut">
              <a:rPr kumimoji="1" lang="ja-JP" altLang="en-US" smtClean="0"/>
              <a:t>2019/6/21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796910-5F6C-4104-87D1-40CB3ACF39CA}" type="slidenum">
              <a:rPr kumimoji="1" lang="ja-JP" altLang="en-US" smtClean="0"/>
              <a:t>‹#›</a:t>
            </a:fld>
            <a:endParaRPr kumimoji="1" lang="ja-JP" altLang="en-US"/>
          </a:p>
        </p:txBody>
      </p:sp>
    </p:spTree>
    <p:extLst>
      <p:ext uri="{BB962C8B-B14F-4D97-AF65-F5344CB8AC3E}">
        <p14:creationId xmlns:p14="http://schemas.microsoft.com/office/powerpoint/2010/main" val="34462807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07921" y="826029"/>
            <a:ext cx="5671233" cy="4484158"/>
          </a:xfrm>
        </p:spPr>
        <p:txBody>
          <a:bodyPr anchor="ctr">
            <a:normAutofit/>
          </a:bodyPr>
          <a:lstStyle>
            <a:lvl1pPr algn="l">
              <a:defRPr sz="2315" b="0" cap="all">
                <a:solidFill>
                  <a:schemeClr val="tx1"/>
                </a:solidFill>
              </a:defRPr>
            </a:lvl1pPr>
          </a:lstStyle>
          <a:p>
            <a:r>
              <a:rPr lang="ja-JP" altLang="en-US" smtClean="0"/>
              <a:t>マスター タイトルの書式設定</a:t>
            </a:r>
            <a:endParaRPr lang="en-US" dirty="0"/>
          </a:p>
        </p:txBody>
      </p:sp>
      <p:sp>
        <p:nvSpPr>
          <p:cNvPr id="10" name="Text Placeholder 9"/>
          <p:cNvSpPr>
            <a:spLocks noGrp="1"/>
          </p:cNvSpPr>
          <p:nvPr>
            <p:ph type="body" sz="quarter" idx="13"/>
          </p:nvPr>
        </p:nvSpPr>
        <p:spPr>
          <a:xfrm>
            <a:off x="440982" y="6018213"/>
            <a:ext cx="5276528" cy="1625834"/>
          </a:xfrm>
        </p:spPr>
        <p:txBody>
          <a:bodyPr vert="horz" lIns="91440" tIns="45720" rIns="91440" bIns="45720" rtlCol="0" anchor="b">
            <a:normAutofit/>
          </a:bodyPr>
          <a:lstStyle>
            <a:lvl1pPr>
              <a:buNone/>
              <a:defRPr lang="en-US" sz="1653" b="0" cap="all"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440981" y="7670271"/>
            <a:ext cx="5276527" cy="1652058"/>
          </a:xfrm>
        </p:spPr>
        <p:txBody>
          <a:bodyPr anchor="t">
            <a:normAutofit/>
          </a:bodyPr>
          <a:lstStyle>
            <a:lvl1pPr marL="0" indent="0" algn="l">
              <a:buNone/>
              <a:defRPr sz="1488">
                <a:solidFill>
                  <a:schemeClr val="bg2">
                    <a:lumMod val="75000"/>
                  </a:schemeClr>
                </a:solidFill>
              </a:defRPr>
            </a:lvl1pPr>
            <a:lvl2pPr marL="377967" indent="0">
              <a:buNone/>
              <a:defRPr sz="1488">
                <a:solidFill>
                  <a:schemeClr val="tx1">
                    <a:tint val="75000"/>
                  </a:schemeClr>
                </a:solidFill>
              </a:defRPr>
            </a:lvl2pPr>
            <a:lvl3pPr marL="755934" indent="0">
              <a:buNone/>
              <a:defRPr sz="1323">
                <a:solidFill>
                  <a:schemeClr val="tx1">
                    <a:tint val="75000"/>
                  </a:schemeClr>
                </a:solidFill>
              </a:defRPr>
            </a:lvl3pPr>
            <a:lvl4pPr marL="1133902" indent="0">
              <a:buNone/>
              <a:defRPr sz="1157">
                <a:solidFill>
                  <a:schemeClr val="tx1">
                    <a:tint val="75000"/>
                  </a:schemeClr>
                </a:solidFill>
              </a:defRPr>
            </a:lvl4pPr>
            <a:lvl5pPr marL="1511869" indent="0">
              <a:buNone/>
              <a:defRPr sz="1157">
                <a:solidFill>
                  <a:schemeClr val="tx1">
                    <a:tint val="75000"/>
                  </a:schemeClr>
                </a:solidFill>
              </a:defRPr>
            </a:lvl5pPr>
            <a:lvl6pPr marL="1889836" indent="0">
              <a:buNone/>
              <a:defRPr sz="1157">
                <a:solidFill>
                  <a:schemeClr val="tx1">
                    <a:tint val="75000"/>
                  </a:schemeClr>
                </a:solidFill>
              </a:defRPr>
            </a:lvl6pPr>
            <a:lvl7pPr marL="2267803" indent="0">
              <a:buNone/>
              <a:defRPr sz="1157">
                <a:solidFill>
                  <a:schemeClr val="tx1">
                    <a:tint val="75000"/>
                  </a:schemeClr>
                </a:solidFill>
              </a:defRPr>
            </a:lvl7pPr>
            <a:lvl8pPr marL="2645771" indent="0">
              <a:buNone/>
              <a:defRPr sz="1157">
                <a:solidFill>
                  <a:schemeClr val="tx1">
                    <a:tint val="75000"/>
                  </a:schemeClr>
                </a:solidFill>
              </a:defRPr>
            </a:lvl8pPr>
            <a:lvl9pPr marL="3023738" indent="0">
              <a:buNone/>
              <a:defRPr sz="1157">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580440E-3C6D-4810-8B8B-D24DBFFD8D32}" type="datetimeFigureOut">
              <a:rPr kumimoji="1" lang="ja-JP" altLang="en-US" smtClean="0"/>
              <a:t>2019/6/21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796910-5F6C-4104-87D1-40CB3ACF39CA}" type="slidenum">
              <a:rPr kumimoji="1" lang="ja-JP" altLang="en-US" smtClean="0"/>
              <a:t>‹#›</a:t>
            </a:fld>
            <a:endParaRPr kumimoji="1" lang="ja-JP" altLang="en-US"/>
          </a:p>
        </p:txBody>
      </p:sp>
      <p:sp>
        <p:nvSpPr>
          <p:cNvPr id="14" name="TextBox 13"/>
          <p:cNvSpPr txBox="1"/>
          <p:nvPr/>
        </p:nvSpPr>
        <p:spPr>
          <a:xfrm>
            <a:off x="188992" y="1100480"/>
            <a:ext cx="378082" cy="905591"/>
          </a:xfrm>
          <a:prstGeom prst="rect">
            <a:avLst/>
          </a:prstGeom>
        </p:spPr>
        <p:txBody>
          <a:bodyPr vert="horz" lIns="75597" tIns="37798" rIns="75597" bIns="37798" rtlCol="0" anchor="ctr">
            <a:noAutofit/>
          </a:bodyPr>
          <a:lstStyle/>
          <a:p>
            <a:pPr lvl="0"/>
            <a:r>
              <a:rPr lang="en-US" sz="6614" dirty="0">
                <a:solidFill>
                  <a:schemeClr val="tx1"/>
                </a:solidFill>
                <a:effectLst/>
              </a:rPr>
              <a:t>“</a:t>
            </a:r>
          </a:p>
        </p:txBody>
      </p:sp>
      <p:sp>
        <p:nvSpPr>
          <p:cNvPr id="15" name="TextBox 14"/>
          <p:cNvSpPr txBox="1"/>
          <p:nvPr/>
        </p:nvSpPr>
        <p:spPr>
          <a:xfrm>
            <a:off x="6362727" y="4287486"/>
            <a:ext cx="378082" cy="905591"/>
          </a:xfrm>
          <a:prstGeom prst="rect">
            <a:avLst/>
          </a:prstGeom>
        </p:spPr>
        <p:txBody>
          <a:bodyPr vert="horz" lIns="75597" tIns="37798" rIns="75597" bIns="37798" rtlCol="0" anchor="ctr">
            <a:noAutofit/>
          </a:bodyPr>
          <a:lstStyle/>
          <a:p>
            <a:pPr lvl="0" algn="r"/>
            <a:r>
              <a:rPr lang="en-US" sz="6614" dirty="0">
                <a:solidFill>
                  <a:schemeClr val="tx1"/>
                </a:solidFill>
                <a:effectLst/>
              </a:rPr>
              <a:t>”</a:t>
            </a:r>
          </a:p>
        </p:txBody>
      </p:sp>
    </p:spTree>
    <p:extLst>
      <p:ext uri="{BB962C8B-B14F-4D97-AF65-F5344CB8AC3E}">
        <p14:creationId xmlns:p14="http://schemas.microsoft.com/office/powerpoint/2010/main" val="17736918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440981" y="826029"/>
            <a:ext cx="6221733" cy="4484158"/>
          </a:xfrm>
        </p:spPr>
        <p:txBody>
          <a:bodyPr vert="horz" lIns="91440" tIns="45720" rIns="91440" bIns="45720" rtlCol="0" anchor="ctr">
            <a:normAutofit/>
          </a:bodyPr>
          <a:lstStyle>
            <a:lvl1pPr>
              <a:defRPr lang="en-US" sz="2315" b="0" dirty="0"/>
            </a:lvl1pPr>
          </a:lstStyle>
          <a:p>
            <a:pPr marL="0" lvl="0"/>
            <a:r>
              <a:rPr lang="ja-JP" altLang="en-US" smtClean="0"/>
              <a:t>マスター タイトルの書式設定</a:t>
            </a:r>
            <a:endParaRPr lang="en-US" dirty="0"/>
          </a:p>
        </p:txBody>
      </p:sp>
      <p:sp>
        <p:nvSpPr>
          <p:cNvPr id="10" name="Text Placeholder 9"/>
          <p:cNvSpPr>
            <a:spLocks noGrp="1"/>
          </p:cNvSpPr>
          <p:nvPr>
            <p:ph type="body" sz="quarter" idx="13"/>
          </p:nvPr>
        </p:nvSpPr>
        <p:spPr>
          <a:xfrm>
            <a:off x="440982" y="6083771"/>
            <a:ext cx="5276528" cy="1298046"/>
          </a:xfrm>
        </p:spPr>
        <p:txBody>
          <a:bodyPr vert="horz" lIns="91440" tIns="45720" rIns="91440" bIns="45720" rtlCol="0" anchor="b">
            <a:normAutofit/>
          </a:bodyPr>
          <a:lstStyle>
            <a:lvl1pPr>
              <a:buNone/>
              <a:defRPr lang="en-US" sz="1653" b="0" cap="all" dirty="0">
                <a:ln w="3175" cmpd="sng">
                  <a:noFill/>
                </a:ln>
                <a:solidFill>
                  <a:schemeClr val="tx1"/>
                </a:solidFill>
                <a:effectLst/>
              </a:defRPr>
            </a:lvl1pPr>
          </a:lstStyle>
          <a:p>
            <a:pPr marL="0" lvl="0">
              <a:spcBef>
                <a:spcPct val="0"/>
              </a:spcBef>
              <a:buNone/>
            </a:pPr>
            <a:r>
              <a:rPr lang="ja-JP" altLang="en-US" smtClean="0"/>
              <a:t>マスター テキストの書式設定</a:t>
            </a:r>
          </a:p>
        </p:txBody>
      </p:sp>
      <p:sp>
        <p:nvSpPr>
          <p:cNvPr id="3" name="Text Placeholder 2"/>
          <p:cNvSpPr>
            <a:spLocks noGrp="1"/>
          </p:cNvSpPr>
          <p:nvPr>
            <p:ph type="body" idx="1"/>
          </p:nvPr>
        </p:nvSpPr>
        <p:spPr>
          <a:xfrm>
            <a:off x="440981" y="7381820"/>
            <a:ext cx="5276527" cy="1940510"/>
          </a:xfrm>
        </p:spPr>
        <p:txBody>
          <a:bodyPr anchor="t">
            <a:normAutofit/>
          </a:bodyPr>
          <a:lstStyle>
            <a:lvl1pPr marL="0" indent="0" algn="l">
              <a:buNone/>
              <a:defRPr sz="1488">
                <a:solidFill>
                  <a:schemeClr val="bg2">
                    <a:lumMod val="75000"/>
                  </a:schemeClr>
                </a:solidFill>
              </a:defRPr>
            </a:lvl1pPr>
            <a:lvl2pPr marL="377967" indent="0">
              <a:buNone/>
              <a:defRPr sz="1488">
                <a:solidFill>
                  <a:schemeClr val="tx1">
                    <a:tint val="75000"/>
                  </a:schemeClr>
                </a:solidFill>
              </a:defRPr>
            </a:lvl2pPr>
            <a:lvl3pPr marL="755934" indent="0">
              <a:buNone/>
              <a:defRPr sz="1323">
                <a:solidFill>
                  <a:schemeClr val="tx1">
                    <a:tint val="75000"/>
                  </a:schemeClr>
                </a:solidFill>
              </a:defRPr>
            </a:lvl3pPr>
            <a:lvl4pPr marL="1133902" indent="0">
              <a:buNone/>
              <a:defRPr sz="1157">
                <a:solidFill>
                  <a:schemeClr val="tx1">
                    <a:tint val="75000"/>
                  </a:schemeClr>
                </a:solidFill>
              </a:defRPr>
            </a:lvl4pPr>
            <a:lvl5pPr marL="1511869" indent="0">
              <a:buNone/>
              <a:defRPr sz="1157">
                <a:solidFill>
                  <a:schemeClr val="tx1">
                    <a:tint val="75000"/>
                  </a:schemeClr>
                </a:solidFill>
              </a:defRPr>
            </a:lvl5pPr>
            <a:lvl6pPr marL="1889836" indent="0">
              <a:buNone/>
              <a:defRPr sz="1157">
                <a:solidFill>
                  <a:schemeClr val="tx1">
                    <a:tint val="75000"/>
                  </a:schemeClr>
                </a:solidFill>
              </a:defRPr>
            </a:lvl6pPr>
            <a:lvl7pPr marL="2267803" indent="0">
              <a:buNone/>
              <a:defRPr sz="1157">
                <a:solidFill>
                  <a:schemeClr val="tx1">
                    <a:tint val="75000"/>
                  </a:schemeClr>
                </a:solidFill>
              </a:defRPr>
            </a:lvl7pPr>
            <a:lvl8pPr marL="2645771" indent="0">
              <a:buNone/>
              <a:defRPr sz="1157">
                <a:solidFill>
                  <a:schemeClr val="tx1">
                    <a:tint val="75000"/>
                  </a:schemeClr>
                </a:solidFill>
              </a:defRPr>
            </a:lvl8pPr>
            <a:lvl9pPr marL="3023738" indent="0">
              <a:buNone/>
              <a:defRPr sz="1157">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580440E-3C6D-4810-8B8B-D24DBFFD8D32}" type="datetimeFigureOut">
              <a:rPr kumimoji="1" lang="ja-JP" altLang="en-US" smtClean="0"/>
              <a:t>2019/6/21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796910-5F6C-4104-87D1-40CB3ACF39CA}" type="slidenum">
              <a:rPr kumimoji="1" lang="ja-JP" altLang="en-US" smtClean="0"/>
              <a:t>‹#›</a:t>
            </a:fld>
            <a:endParaRPr kumimoji="1" lang="ja-JP" altLang="en-US"/>
          </a:p>
        </p:txBody>
      </p:sp>
    </p:spTree>
    <p:extLst>
      <p:ext uri="{BB962C8B-B14F-4D97-AF65-F5344CB8AC3E}">
        <p14:creationId xmlns:p14="http://schemas.microsoft.com/office/powerpoint/2010/main" val="23293156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440982" y="6962246"/>
            <a:ext cx="5419145" cy="2360083"/>
          </a:xfrm>
        </p:spPr>
        <p:txBody>
          <a:bodyPr>
            <a:normAutofit/>
          </a:bodyPr>
          <a:lstStyle>
            <a:lvl1pPr algn="l">
              <a:defRPr sz="2315"/>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40982" y="826031"/>
            <a:ext cx="5419145" cy="5834656"/>
          </a:xfrm>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580440E-3C6D-4810-8B8B-D24DBFFD8D32}" type="datetimeFigureOut">
              <a:rPr kumimoji="1" lang="ja-JP" altLang="en-US" smtClean="0"/>
              <a:t>2019/6/21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796910-5F6C-4104-87D1-40CB3ACF39CA}" type="slidenum">
              <a:rPr kumimoji="1" lang="ja-JP" altLang="en-US" smtClean="0"/>
              <a:t>‹#›</a:t>
            </a:fld>
            <a:endParaRPr kumimoji="1" lang="ja-JP" altLang="en-US"/>
          </a:p>
        </p:txBody>
      </p:sp>
    </p:spTree>
    <p:extLst>
      <p:ext uri="{BB962C8B-B14F-4D97-AF65-F5344CB8AC3E}">
        <p14:creationId xmlns:p14="http://schemas.microsoft.com/office/powerpoint/2010/main" val="17805140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28685" y="826029"/>
            <a:ext cx="1690009" cy="6844242"/>
          </a:xfrm>
        </p:spPr>
        <p:txBody>
          <a:bodyPr vert="eaVert">
            <a:normAutofit/>
          </a:bodyPr>
          <a:lstStyle>
            <a:lvl1pPr>
              <a:defRPr sz="2315"/>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40981" y="826029"/>
            <a:ext cx="4836416" cy="8496300"/>
          </a:xfrm>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580440E-3C6D-4810-8B8B-D24DBFFD8D32}" type="datetimeFigureOut">
              <a:rPr kumimoji="1" lang="ja-JP" altLang="en-US" smtClean="0"/>
              <a:t>2019/6/21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796910-5F6C-4104-87D1-40CB3ACF39CA}" type="slidenum">
              <a:rPr kumimoji="1" lang="ja-JP" altLang="en-US" smtClean="0"/>
              <a:t>‹#›</a:t>
            </a:fld>
            <a:endParaRPr kumimoji="1" lang="ja-JP" altLang="en-US"/>
          </a:p>
        </p:txBody>
      </p:sp>
    </p:spTree>
    <p:extLst>
      <p:ext uri="{BB962C8B-B14F-4D97-AF65-F5344CB8AC3E}">
        <p14:creationId xmlns:p14="http://schemas.microsoft.com/office/powerpoint/2010/main" val="818407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40982" y="6962246"/>
            <a:ext cx="5419145" cy="2360083"/>
          </a:xfr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440982" y="826029"/>
            <a:ext cx="5419145" cy="5834656"/>
          </a:xfrm>
        </p:spPr>
        <p:txBody>
          <a:bodyPr anchor="ct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580440E-3C6D-4810-8B8B-D24DBFFD8D32}" type="datetimeFigureOut">
              <a:rPr kumimoji="1" lang="ja-JP" altLang="en-US" smtClean="0"/>
              <a:t>2019/6/21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796910-5F6C-4104-87D1-40CB3ACF39CA}" type="slidenum">
              <a:rPr kumimoji="1" lang="ja-JP" altLang="en-US" smtClean="0"/>
              <a:t>‹#›</a:t>
            </a:fld>
            <a:endParaRPr kumimoji="1" lang="ja-JP" altLang="en-US"/>
          </a:p>
        </p:txBody>
      </p:sp>
    </p:spTree>
    <p:extLst>
      <p:ext uri="{BB962C8B-B14F-4D97-AF65-F5344CB8AC3E}">
        <p14:creationId xmlns:p14="http://schemas.microsoft.com/office/powerpoint/2010/main" val="1744101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40981" y="3068107"/>
            <a:ext cx="5293151" cy="3592572"/>
          </a:xfrm>
        </p:spPr>
        <p:txBody>
          <a:bodyPr anchor="b">
            <a:normAutofit/>
          </a:bodyPr>
          <a:lstStyle>
            <a:lvl1pPr algn="l">
              <a:defRPr sz="2645" b="0" cap="all"/>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40981" y="6949135"/>
            <a:ext cx="5293151" cy="2373195"/>
          </a:xfrm>
        </p:spPr>
        <p:txBody>
          <a:bodyPr anchor="t">
            <a:normAutofit/>
          </a:bodyPr>
          <a:lstStyle>
            <a:lvl1pPr marL="0" indent="0" algn="l">
              <a:buNone/>
              <a:defRPr sz="1488">
                <a:solidFill>
                  <a:schemeClr val="bg2">
                    <a:lumMod val="75000"/>
                  </a:schemeClr>
                </a:solidFill>
              </a:defRPr>
            </a:lvl1pPr>
            <a:lvl2pPr marL="377967" indent="0">
              <a:buNone/>
              <a:defRPr sz="1488">
                <a:solidFill>
                  <a:schemeClr val="tx1">
                    <a:tint val="75000"/>
                  </a:schemeClr>
                </a:solidFill>
              </a:defRPr>
            </a:lvl2pPr>
            <a:lvl3pPr marL="755934" indent="0">
              <a:buNone/>
              <a:defRPr sz="1323">
                <a:solidFill>
                  <a:schemeClr val="tx1">
                    <a:tint val="75000"/>
                  </a:schemeClr>
                </a:solidFill>
              </a:defRPr>
            </a:lvl3pPr>
            <a:lvl4pPr marL="1133902" indent="0">
              <a:buNone/>
              <a:defRPr sz="1157">
                <a:solidFill>
                  <a:schemeClr val="tx1">
                    <a:tint val="75000"/>
                  </a:schemeClr>
                </a:solidFill>
              </a:defRPr>
            </a:lvl4pPr>
            <a:lvl5pPr marL="1511869" indent="0">
              <a:buNone/>
              <a:defRPr sz="1157">
                <a:solidFill>
                  <a:schemeClr val="tx1">
                    <a:tint val="75000"/>
                  </a:schemeClr>
                </a:solidFill>
              </a:defRPr>
            </a:lvl5pPr>
            <a:lvl6pPr marL="1889836" indent="0">
              <a:buNone/>
              <a:defRPr sz="1157">
                <a:solidFill>
                  <a:schemeClr val="tx1">
                    <a:tint val="75000"/>
                  </a:schemeClr>
                </a:solidFill>
              </a:defRPr>
            </a:lvl6pPr>
            <a:lvl7pPr marL="2267803" indent="0">
              <a:buNone/>
              <a:defRPr sz="1157">
                <a:solidFill>
                  <a:schemeClr val="tx1">
                    <a:tint val="75000"/>
                  </a:schemeClr>
                </a:solidFill>
              </a:defRPr>
            </a:lvl7pPr>
            <a:lvl8pPr marL="2645771" indent="0">
              <a:buNone/>
              <a:defRPr sz="1157">
                <a:solidFill>
                  <a:schemeClr val="tx1">
                    <a:tint val="75000"/>
                  </a:schemeClr>
                </a:solidFill>
              </a:defRPr>
            </a:lvl8pPr>
            <a:lvl9pPr marL="3023738" indent="0">
              <a:buNone/>
              <a:defRPr sz="1157">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580440E-3C6D-4810-8B8B-D24DBFFD8D32}" type="datetimeFigureOut">
              <a:rPr kumimoji="1" lang="ja-JP" altLang="en-US" smtClean="0"/>
              <a:t>2019/6/21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796910-5F6C-4104-87D1-40CB3ACF39CA}" type="slidenum">
              <a:rPr kumimoji="1" lang="ja-JP" altLang="en-US" smtClean="0"/>
              <a:t>‹#›</a:t>
            </a:fld>
            <a:endParaRPr kumimoji="1" lang="ja-JP" altLang="en-US"/>
          </a:p>
        </p:txBody>
      </p:sp>
    </p:spTree>
    <p:extLst>
      <p:ext uri="{BB962C8B-B14F-4D97-AF65-F5344CB8AC3E}">
        <p14:creationId xmlns:p14="http://schemas.microsoft.com/office/powerpoint/2010/main" val="1450802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40982" y="6962246"/>
            <a:ext cx="5419145" cy="2360083"/>
          </a:xfrm>
        </p:spPr>
        <p:txBody>
          <a:bodyPr>
            <a:normAutofit/>
          </a:bodyPr>
          <a:lstStyle>
            <a:lvl1pPr>
              <a:defRPr sz="2645"/>
            </a:lvl1pPr>
          </a:lstStyle>
          <a:p>
            <a:r>
              <a:rPr lang="ja-JP" altLang="en-US" smtClean="0"/>
              <a:t>マスター タイトルの書式設定</a:t>
            </a:r>
            <a:endParaRPr lang="en-US" dirty="0"/>
          </a:p>
        </p:txBody>
      </p:sp>
      <p:sp>
        <p:nvSpPr>
          <p:cNvPr id="11" name="Content Placeholder 3"/>
          <p:cNvSpPr>
            <a:spLocks noGrp="1"/>
          </p:cNvSpPr>
          <p:nvPr>
            <p:ph sz="half" idx="13"/>
          </p:nvPr>
        </p:nvSpPr>
        <p:spPr>
          <a:xfrm>
            <a:off x="440982" y="826030"/>
            <a:ext cx="3265580" cy="5834651"/>
          </a:xfrm>
        </p:spPr>
        <p:txBody>
          <a:bodyPr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2" name="Content Placeholder 5"/>
          <p:cNvSpPr>
            <a:spLocks noGrp="1"/>
          </p:cNvSpPr>
          <p:nvPr>
            <p:ph sz="quarter" idx="4"/>
          </p:nvPr>
        </p:nvSpPr>
        <p:spPr>
          <a:xfrm>
            <a:off x="3854543" y="826029"/>
            <a:ext cx="3264151" cy="5821539"/>
          </a:xfrm>
        </p:spPr>
        <p:txBody>
          <a:bodyPr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580440E-3C6D-4810-8B8B-D24DBFFD8D32}" type="datetimeFigureOut">
              <a:rPr kumimoji="1" lang="ja-JP" altLang="en-US" smtClean="0"/>
              <a:t>2019/6/21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7796910-5F6C-4104-87D1-40CB3ACF39CA}" type="slidenum">
              <a:rPr kumimoji="1" lang="ja-JP" altLang="en-US" smtClean="0"/>
              <a:t>‹#›</a:t>
            </a:fld>
            <a:endParaRPr kumimoji="1" lang="ja-JP" altLang="en-US"/>
          </a:p>
        </p:txBody>
      </p:sp>
    </p:spTree>
    <p:extLst>
      <p:ext uri="{BB962C8B-B14F-4D97-AF65-F5344CB8AC3E}">
        <p14:creationId xmlns:p14="http://schemas.microsoft.com/office/powerpoint/2010/main" val="1341663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40982" y="6962246"/>
            <a:ext cx="5419145" cy="2360083"/>
          </a:xfrm>
        </p:spPr>
        <p:txBody>
          <a:bodyPr>
            <a:normAutofit/>
          </a:bodyPr>
          <a:lstStyle>
            <a:lvl1pPr>
              <a:defRPr sz="2645"/>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974" y="826029"/>
            <a:ext cx="3072867" cy="944033"/>
          </a:xfrm>
        </p:spPr>
        <p:txBody>
          <a:bodyPr anchor="b">
            <a:noAutofit/>
          </a:bodyPr>
          <a:lstStyle>
            <a:lvl1pPr marL="0" indent="0">
              <a:buNone/>
              <a:defRPr sz="1984" b="0" cap="all">
                <a:solidFill>
                  <a:schemeClr val="tx1"/>
                </a:solidFill>
              </a:defRPr>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4" name="Content Placeholder 3"/>
          <p:cNvSpPr>
            <a:spLocks noGrp="1"/>
          </p:cNvSpPr>
          <p:nvPr>
            <p:ph sz="half" idx="2"/>
          </p:nvPr>
        </p:nvSpPr>
        <p:spPr>
          <a:xfrm>
            <a:off x="440981" y="1770063"/>
            <a:ext cx="3261860" cy="4890618"/>
          </a:xfrm>
        </p:spPr>
        <p:txBody>
          <a:bodyPr anchor="t">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013817" y="877657"/>
            <a:ext cx="3111877" cy="892406"/>
          </a:xfrm>
        </p:spPr>
        <p:txBody>
          <a:bodyPr anchor="b">
            <a:noAutofit/>
          </a:bodyPr>
          <a:lstStyle>
            <a:lvl1pPr marL="0" indent="0">
              <a:buNone/>
              <a:defRPr sz="1984" b="0" cap="all">
                <a:solidFill>
                  <a:schemeClr val="tx1"/>
                </a:solidFill>
              </a:defRPr>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54543" y="1770062"/>
            <a:ext cx="3271151" cy="4877506"/>
          </a:xfrm>
        </p:spPr>
        <p:txBody>
          <a:bodyPr anchor="t">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580440E-3C6D-4810-8B8B-D24DBFFD8D32}" type="datetimeFigureOut">
              <a:rPr kumimoji="1" lang="ja-JP" altLang="en-US" smtClean="0"/>
              <a:t>2019/6/21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7796910-5F6C-4104-87D1-40CB3ACF39CA}" type="slidenum">
              <a:rPr kumimoji="1" lang="ja-JP" altLang="en-US" smtClean="0"/>
              <a:t>‹#›</a:t>
            </a:fld>
            <a:endParaRPr kumimoji="1" lang="ja-JP" altLang="en-US"/>
          </a:p>
        </p:txBody>
      </p:sp>
    </p:spTree>
    <p:extLst>
      <p:ext uri="{BB962C8B-B14F-4D97-AF65-F5344CB8AC3E}">
        <p14:creationId xmlns:p14="http://schemas.microsoft.com/office/powerpoint/2010/main" val="2637183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440982" y="6962246"/>
            <a:ext cx="5419145" cy="2360083"/>
          </a:xfrm>
        </p:spPr>
        <p:txBody>
          <a:bodyPr>
            <a:normAutofit/>
          </a:bodyPr>
          <a:lstStyle>
            <a:lvl1pPr>
              <a:defRPr sz="2645"/>
            </a:lvl1p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580440E-3C6D-4810-8B8B-D24DBFFD8D32}" type="datetimeFigureOut">
              <a:rPr kumimoji="1" lang="ja-JP" altLang="en-US" smtClean="0"/>
              <a:t>2019/6/21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7796910-5F6C-4104-87D1-40CB3ACF39CA}" type="slidenum">
              <a:rPr kumimoji="1" lang="ja-JP" altLang="en-US" smtClean="0"/>
              <a:t>‹#›</a:t>
            </a:fld>
            <a:endParaRPr kumimoji="1" lang="ja-JP" altLang="en-US"/>
          </a:p>
        </p:txBody>
      </p:sp>
    </p:spTree>
    <p:extLst>
      <p:ext uri="{BB962C8B-B14F-4D97-AF65-F5344CB8AC3E}">
        <p14:creationId xmlns:p14="http://schemas.microsoft.com/office/powerpoint/2010/main" val="1640509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80440E-3C6D-4810-8B8B-D24DBFFD8D32}" type="datetimeFigureOut">
              <a:rPr kumimoji="1" lang="ja-JP" altLang="en-US" smtClean="0"/>
              <a:t>2019/6/21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7796910-5F6C-4104-87D1-40CB3ACF39CA}" type="slidenum">
              <a:rPr kumimoji="1" lang="ja-JP" altLang="en-US" smtClean="0"/>
              <a:t>‹#›</a:t>
            </a:fld>
            <a:endParaRPr kumimoji="1" lang="ja-JP" altLang="en-US"/>
          </a:p>
        </p:txBody>
      </p:sp>
    </p:spTree>
    <p:extLst>
      <p:ext uri="{BB962C8B-B14F-4D97-AF65-F5344CB8AC3E}">
        <p14:creationId xmlns:p14="http://schemas.microsoft.com/office/powerpoint/2010/main" val="2009651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479808" y="826029"/>
            <a:ext cx="2645886" cy="2360083"/>
          </a:xfrm>
        </p:spPr>
        <p:txBody>
          <a:bodyPr anchor="b">
            <a:normAutofit/>
          </a:bodyPr>
          <a:lstStyle>
            <a:lvl1pPr algn="l">
              <a:defRPr sz="1653"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40981" y="826029"/>
            <a:ext cx="3669679" cy="8496300"/>
          </a:xfrm>
        </p:spPr>
        <p:txBody>
          <a:bodyPr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479808" y="3422125"/>
            <a:ext cx="2645886" cy="3238559"/>
          </a:xfrm>
        </p:spPr>
        <p:txBody>
          <a:bodyPr anchor="t">
            <a:normAutofit/>
          </a:bodyPr>
          <a:lstStyle>
            <a:lvl1pPr marL="0" indent="0">
              <a:buNone/>
              <a:defRPr sz="1323"/>
            </a:lvl1pPr>
            <a:lvl2pPr marL="377967" indent="0">
              <a:buNone/>
              <a:defRPr sz="992"/>
            </a:lvl2pPr>
            <a:lvl3pPr marL="755934" indent="0">
              <a:buNone/>
              <a:defRPr sz="827"/>
            </a:lvl3pPr>
            <a:lvl4pPr marL="1133902" indent="0">
              <a:buNone/>
              <a:defRPr sz="744"/>
            </a:lvl4pPr>
            <a:lvl5pPr marL="1511869" indent="0">
              <a:buNone/>
              <a:defRPr sz="744"/>
            </a:lvl5pPr>
            <a:lvl6pPr marL="1889836" indent="0">
              <a:buNone/>
              <a:defRPr sz="744"/>
            </a:lvl6pPr>
            <a:lvl7pPr marL="2267803" indent="0">
              <a:buNone/>
              <a:defRPr sz="744"/>
            </a:lvl7pPr>
            <a:lvl8pPr marL="2645771" indent="0">
              <a:buNone/>
              <a:defRPr sz="744"/>
            </a:lvl8pPr>
            <a:lvl9pPr marL="3023738" indent="0">
              <a:buNone/>
              <a:defRPr sz="744"/>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580440E-3C6D-4810-8B8B-D24DBFFD8D32}" type="datetimeFigureOut">
              <a:rPr kumimoji="1" lang="ja-JP" altLang="en-US" smtClean="0"/>
              <a:t>2019/6/21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7796910-5F6C-4104-87D1-40CB3ACF39CA}" type="slidenum">
              <a:rPr kumimoji="1" lang="ja-JP" altLang="en-US" smtClean="0"/>
              <a:t>‹#›</a:t>
            </a:fld>
            <a:endParaRPr kumimoji="1" lang="ja-JP" altLang="en-US"/>
          </a:p>
        </p:txBody>
      </p:sp>
    </p:spTree>
    <p:extLst>
      <p:ext uri="{BB962C8B-B14F-4D97-AF65-F5344CB8AC3E}">
        <p14:creationId xmlns:p14="http://schemas.microsoft.com/office/powerpoint/2010/main" val="3655631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3716840" y="2242079"/>
            <a:ext cx="2945874" cy="1770063"/>
          </a:xfrm>
        </p:spPr>
        <p:txBody>
          <a:bodyPr anchor="b">
            <a:normAutofit/>
          </a:bodyPr>
          <a:lstStyle>
            <a:lvl1pPr algn="l">
              <a:defRPr sz="1984" b="0"/>
            </a:lvl1pPr>
          </a:lstStyle>
          <a:p>
            <a:r>
              <a:rPr lang="ja-JP" altLang="en-US" smtClean="0"/>
              <a:t>マスター タイトルの書式設定</a:t>
            </a:r>
            <a:endParaRPr lang="en-US" dirty="0"/>
          </a:p>
        </p:txBody>
      </p:sp>
      <p:sp>
        <p:nvSpPr>
          <p:cNvPr id="17" name="Picture Placeholder 2"/>
          <p:cNvSpPr>
            <a:spLocks noGrp="1" noChangeAspect="1"/>
          </p:cNvSpPr>
          <p:nvPr>
            <p:ph type="pic" idx="13"/>
          </p:nvPr>
        </p:nvSpPr>
        <p:spPr>
          <a:xfrm>
            <a:off x="629973" y="1416050"/>
            <a:ext cx="2712500" cy="7434263"/>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323"/>
            </a:lvl1pPr>
            <a:lvl2pPr marL="377967" indent="0">
              <a:buNone/>
              <a:defRPr sz="1323"/>
            </a:lvl2pPr>
            <a:lvl3pPr marL="755934" indent="0">
              <a:buNone/>
              <a:defRPr sz="1323"/>
            </a:lvl3pPr>
            <a:lvl4pPr marL="1133902" indent="0">
              <a:buNone/>
              <a:defRPr sz="1323"/>
            </a:lvl4pPr>
            <a:lvl5pPr marL="1511869" indent="0">
              <a:buNone/>
              <a:defRPr sz="1323"/>
            </a:lvl5pPr>
            <a:lvl6pPr marL="1889836" indent="0">
              <a:buNone/>
              <a:defRPr sz="1323"/>
            </a:lvl6pPr>
            <a:lvl7pPr marL="2267803" indent="0">
              <a:buNone/>
              <a:defRPr sz="1323"/>
            </a:lvl7pPr>
            <a:lvl8pPr marL="2645771" indent="0">
              <a:buNone/>
              <a:defRPr sz="1323"/>
            </a:lvl8pPr>
            <a:lvl9pPr marL="3023738" indent="0">
              <a:buNone/>
              <a:defRPr sz="1323"/>
            </a:lvl9pPr>
          </a:lstStyle>
          <a:p>
            <a:r>
              <a:rPr lang="ja-JP" altLang="en-US" smtClean="0"/>
              <a:t>図を追加</a:t>
            </a:r>
            <a:endParaRPr lang="en-US" dirty="0"/>
          </a:p>
        </p:txBody>
      </p:sp>
      <p:sp>
        <p:nvSpPr>
          <p:cNvPr id="4" name="Text Placeholder 3"/>
          <p:cNvSpPr>
            <a:spLocks noGrp="1"/>
          </p:cNvSpPr>
          <p:nvPr>
            <p:ph type="body" sz="half" idx="2"/>
          </p:nvPr>
        </p:nvSpPr>
        <p:spPr>
          <a:xfrm>
            <a:off x="3717028" y="4248150"/>
            <a:ext cx="2946672" cy="3225447"/>
          </a:xfrm>
        </p:spPr>
        <p:txBody>
          <a:bodyPr anchor="t">
            <a:normAutofit/>
          </a:bodyPr>
          <a:lstStyle>
            <a:lvl1pPr marL="0" indent="0">
              <a:buNone/>
              <a:defRPr sz="1488"/>
            </a:lvl1pPr>
            <a:lvl2pPr marL="377967" indent="0">
              <a:buNone/>
              <a:defRPr sz="992"/>
            </a:lvl2pPr>
            <a:lvl3pPr marL="755934" indent="0">
              <a:buNone/>
              <a:defRPr sz="827"/>
            </a:lvl3pPr>
            <a:lvl4pPr marL="1133902" indent="0">
              <a:buNone/>
              <a:defRPr sz="744"/>
            </a:lvl4pPr>
            <a:lvl5pPr marL="1511869" indent="0">
              <a:buNone/>
              <a:defRPr sz="744"/>
            </a:lvl5pPr>
            <a:lvl6pPr marL="1889836" indent="0">
              <a:buNone/>
              <a:defRPr sz="744"/>
            </a:lvl6pPr>
            <a:lvl7pPr marL="2267803" indent="0">
              <a:buNone/>
              <a:defRPr sz="744"/>
            </a:lvl7pPr>
            <a:lvl8pPr marL="2645771" indent="0">
              <a:buNone/>
              <a:defRPr sz="744"/>
            </a:lvl8pPr>
            <a:lvl9pPr marL="3023738" indent="0">
              <a:buNone/>
              <a:defRPr sz="744"/>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580440E-3C6D-4810-8B8B-D24DBFFD8D32}" type="datetimeFigureOut">
              <a:rPr kumimoji="1" lang="ja-JP" altLang="en-US" smtClean="0"/>
              <a:t>2019/6/21</a:t>
            </a:fld>
            <a:endParaRPr kumimoji="1" lang="ja-JP" altLang="en-US"/>
          </a:p>
        </p:txBody>
      </p:sp>
      <p:sp>
        <p:nvSpPr>
          <p:cNvPr id="6" name="Footer Placeholder 5"/>
          <p:cNvSpPr>
            <a:spLocks noGrp="1"/>
          </p:cNvSpPr>
          <p:nvPr>
            <p:ph type="ftr" sz="quarter" idx="11"/>
          </p:nvPr>
        </p:nvSpPr>
        <p:spPr>
          <a:xfrm>
            <a:off x="440981" y="9558338"/>
            <a:ext cx="4804762" cy="565437"/>
          </a:xfrm>
        </p:spPr>
        <p:txBody>
          <a:bodyPr/>
          <a:lstStyle/>
          <a:p>
            <a:endParaRPr kumimoji="1" lang="ja-JP" altLang="en-US"/>
          </a:p>
        </p:txBody>
      </p:sp>
      <p:sp>
        <p:nvSpPr>
          <p:cNvPr id="7" name="Slide Number Placeholder 6"/>
          <p:cNvSpPr>
            <a:spLocks noGrp="1"/>
          </p:cNvSpPr>
          <p:nvPr>
            <p:ph type="sldNum" sz="quarter" idx="12"/>
          </p:nvPr>
        </p:nvSpPr>
        <p:spPr/>
        <p:txBody>
          <a:bodyPr/>
          <a:lstStyle/>
          <a:p>
            <a:fld id="{37796910-5F6C-4104-87D1-40CB3ACF39CA}" type="slidenum">
              <a:rPr kumimoji="1" lang="ja-JP" altLang="en-US" smtClean="0"/>
              <a:t>‹#›</a:t>
            </a:fld>
            <a:endParaRPr kumimoji="1" lang="ja-JP" altLang="en-US"/>
          </a:p>
        </p:txBody>
      </p:sp>
    </p:spTree>
    <p:extLst>
      <p:ext uri="{BB962C8B-B14F-4D97-AF65-F5344CB8AC3E}">
        <p14:creationId xmlns:p14="http://schemas.microsoft.com/office/powerpoint/2010/main" val="192973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5514888" y="6031325"/>
            <a:ext cx="2042415" cy="4117034"/>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440982" y="6962246"/>
            <a:ext cx="5419145" cy="2360083"/>
          </a:xfrm>
          <a:prstGeom prst="rect">
            <a:avLst/>
          </a:prstGeom>
          <a:effectLst/>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40982" y="826031"/>
            <a:ext cx="5419145" cy="5834656"/>
          </a:xfrm>
          <a:prstGeom prst="rect">
            <a:avLst/>
          </a:prstGeom>
        </p:spPr>
        <p:txBody>
          <a:bodyPr vert="horz" lIns="91440" tIns="45720" rIns="91440" bIns="45720" rtlCol="0"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142852" y="9558343"/>
            <a:ext cx="992466" cy="565437"/>
          </a:xfrm>
          <a:prstGeom prst="rect">
            <a:avLst/>
          </a:prstGeom>
        </p:spPr>
        <p:txBody>
          <a:bodyPr vert="horz" lIns="91440" tIns="45720" rIns="91440" bIns="45720" rtlCol="0" anchor="t"/>
          <a:lstStyle>
            <a:lvl1pPr algn="r">
              <a:defRPr sz="827" b="0" i="0">
                <a:solidFill>
                  <a:schemeClr val="bg2">
                    <a:lumMod val="50000"/>
                  </a:schemeClr>
                </a:solidFill>
                <a:effectLst/>
                <a:latin typeface="+mn-lt"/>
              </a:defRPr>
            </a:lvl1pPr>
          </a:lstStyle>
          <a:p>
            <a:fld id="{E580440E-3C6D-4810-8B8B-D24DBFFD8D32}" type="datetimeFigureOut">
              <a:rPr kumimoji="1" lang="ja-JP" altLang="en-US" smtClean="0"/>
              <a:t>2019/6/21</a:t>
            </a:fld>
            <a:endParaRPr kumimoji="1" lang="ja-JP" altLang="en-US"/>
          </a:p>
        </p:txBody>
      </p:sp>
      <p:sp>
        <p:nvSpPr>
          <p:cNvPr id="5" name="Footer Placeholder 4"/>
          <p:cNvSpPr>
            <a:spLocks noGrp="1"/>
          </p:cNvSpPr>
          <p:nvPr>
            <p:ph type="ftr" sz="quarter" idx="3"/>
          </p:nvPr>
        </p:nvSpPr>
        <p:spPr>
          <a:xfrm>
            <a:off x="440981" y="9558338"/>
            <a:ext cx="4804762" cy="565437"/>
          </a:xfrm>
          <a:prstGeom prst="rect">
            <a:avLst/>
          </a:prstGeom>
        </p:spPr>
        <p:txBody>
          <a:bodyPr vert="horz" lIns="91440" tIns="45720" rIns="91440" bIns="45720" rtlCol="0" anchor="t"/>
          <a:lstStyle>
            <a:lvl1pPr algn="l">
              <a:defRPr sz="827" b="0" i="0">
                <a:solidFill>
                  <a:schemeClr val="bg2">
                    <a:lumMod val="50000"/>
                  </a:schemeClr>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6427399" y="8638894"/>
            <a:ext cx="708436" cy="1037453"/>
          </a:xfrm>
          <a:prstGeom prst="rect">
            <a:avLst/>
          </a:prstGeom>
        </p:spPr>
        <p:txBody>
          <a:bodyPr vert="horz" lIns="91440" tIns="45720" rIns="91440" bIns="45720" rtlCol="0" anchor="b"/>
          <a:lstStyle>
            <a:lvl1pPr algn="r">
              <a:defRPr sz="2315" b="0" i="0">
                <a:solidFill>
                  <a:schemeClr val="bg2">
                    <a:lumMod val="50000"/>
                  </a:schemeClr>
                </a:solidFill>
                <a:effectLst/>
                <a:latin typeface="+mn-lt"/>
              </a:defRPr>
            </a:lvl1pPr>
          </a:lstStyle>
          <a:p>
            <a:fld id="{37796910-5F6C-4104-87D1-40CB3ACF39CA}" type="slidenum">
              <a:rPr kumimoji="1" lang="ja-JP" altLang="en-US" smtClean="0"/>
              <a:t>‹#›</a:t>
            </a:fld>
            <a:endParaRPr kumimoji="1" lang="ja-JP" altLang="en-US"/>
          </a:p>
        </p:txBody>
      </p:sp>
    </p:spTree>
    <p:extLst>
      <p:ext uri="{BB962C8B-B14F-4D97-AF65-F5344CB8AC3E}">
        <p14:creationId xmlns:p14="http://schemas.microsoft.com/office/powerpoint/2010/main" val="2199462395"/>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l" defTabSz="377967" rtl="0" eaLnBrk="1" latinLnBrk="0" hangingPunct="1">
        <a:spcBef>
          <a:spcPct val="0"/>
        </a:spcBef>
        <a:buNone/>
        <a:defRPr kumimoji="1" sz="2645"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36230" indent="-236230" algn="l" defTabSz="377967" rtl="0" eaLnBrk="1" latinLnBrk="0" hangingPunct="1">
        <a:spcBef>
          <a:spcPct val="20000"/>
        </a:spcBef>
        <a:spcAft>
          <a:spcPts val="496"/>
        </a:spcAft>
        <a:buClr>
          <a:schemeClr val="tx1"/>
        </a:buClr>
        <a:buSzPct val="80000"/>
        <a:buFont typeface="Wingdings 3" panose="05040102010807070707" pitchFamily="18" charset="2"/>
        <a:buChar char=""/>
        <a:defRPr kumimoji="1" sz="1653" kern="1200" cap="none">
          <a:solidFill>
            <a:schemeClr val="bg2">
              <a:lumMod val="75000"/>
            </a:schemeClr>
          </a:solidFill>
          <a:effectLst/>
          <a:latin typeface="+mn-lt"/>
          <a:ea typeface="+mn-ea"/>
          <a:cs typeface="+mn-cs"/>
        </a:defRPr>
      </a:lvl1pPr>
      <a:lvl2pPr marL="614197" indent="-236230" algn="l" defTabSz="377967" rtl="0" eaLnBrk="1" latinLnBrk="0" hangingPunct="1">
        <a:spcBef>
          <a:spcPct val="20000"/>
        </a:spcBef>
        <a:spcAft>
          <a:spcPts val="496"/>
        </a:spcAft>
        <a:buClr>
          <a:schemeClr val="tx1"/>
        </a:buClr>
        <a:buSzPct val="80000"/>
        <a:buFont typeface="Wingdings 3" panose="05040102010807070707" pitchFamily="18" charset="2"/>
        <a:buChar char=""/>
        <a:defRPr kumimoji="1" sz="1488" kern="1200" cap="none">
          <a:solidFill>
            <a:schemeClr val="bg2">
              <a:lumMod val="75000"/>
            </a:schemeClr>
          </a:solidFill>
          <a:effectLst/>
          <a:latin typeface="+mn-lt"/>
          <a:ea typeface="+mn-ea"/>
          <a:cs typeface="+mn-cs"/>
        </a:defRPr>
      </a:lvl2pPr>
      <a:lvl3pPr marL="992164" indent="-236230" algn="l" defTabSz="377967" rtl="0" eaLnBrk="1" latinLnBrk="0" hangingPunct="1">
        <a:spcBef>
          <a:spcPct val="20000"/>
        </a:spcBef>
        <a:spcAft>
          <a:spcPts val="496"/>
        </a:spcAft>
        <a:buClr>
          <a:schemeClr val="tx1"/>
        </a:buClr>
        <a:buSzPct val="80000"/>
        <a:buFont typeface="Wingdings 3" panose="05040102010807070707" pitchFamily="18" charset="2"/>
        <a:buChar char=""/>
        <a:defRPr kumimoji="1" sz="1323" kern="1200" cap="none">
          <a:solidFill>
            <a:schemeClr val="bg2">
              <a:lumMod val="75000"/>
            </a:schemeClr>
          </a:solidFill>
          <a:effectLst/>
          <a:latin typeface="+mn-lt"/>
          <a:ea typeface="+mn-ea"/>
          <a:cs typeface="+mn-cs"/>
        </a:defRPr>
      </a:lvl3pPr>
      <a:lvl4pPr marL="1275639" indent="-141738" algn="l" defTabSz="377967" rtl="0" eaLnBrk="1" latinLnBrk="0" hangingPunct="1">
        <a:spcBef>
          <a:spcPct val="20000"/>
        </a:spcBef>
        <a:spcAft>
          <a:spcPts val="496"/>
        </a:spcAft>
        <a:buClr>
          <a:schemeClr val="tx1"/>
        </a:buClr>
        <a:buSzPct val="80000"/>
        <a:buFont typeface="Wingdings 3" panose="05040102010807070707" pitchFamily="18" charset="2"/>
        <a:buChar char=""/>
        <a:defRPr kumimoji="1" sz="1157" kern="1200" cap="none">
          <a:solidFill>
            <a:schemeClr val="bg2">
              <a:lumMod val="75000"/>
            </a:schemeClr>
          </a:solidFill>
          <a:effectLst/>
          <a:latin typeface="+mn-lt"/>
          <a:ea typeface="+mn-ea"/>
          <a:cs typeface="+mn-cs"/>
        </a:defRPr>
      </a:lvl4pPr>
      <a:lvl5pPr marL="1653607" indent="-141738" algn="l" defTabSz="377967" rtl="0" eaLnBrk="1" latinLnBrk="0" hangingPunct="1">
        <a:spcBef>
          <a:spcPct val="20000"/>
        </a:spcBef>
        <a:spcAft>
          <a:spcPts val="496"/>
        </a:spcAft>
        <a:buClr>
          <a:schemeClr val="tx1"/>
        </a:buClr>
        <a:buSzPct val="80000"/>
        <a:buFont typeface="Wingdings 3" panose="05040102010807070707" pitchFamily="18" charset="2"/>
        <a:buChar char=""/>
        <a:defRPr kumimoji="1" sz="1157" kern="1200" cap="none">
          <a:solidFill>
            <a:schemeClr val="bg2">
              <a:lumMod val="75000"/>
            </a:schemeClr>
          </a:solidFill>
          <a:effectLst/>
          <a:latin typeface="+mn-lt"/>
          <a:ea typeface="+mn-ea"/>
          <a:cs typeface="+mn-cs"/>
        </a:defRPr>
      </a:lvl5pPr>
      <a:lvl6pPr marL="2078820" indent="-188984" algn="l" defTabSz="377967" rtl="0" eaLnBrk="1" latinLnBrk="0" hangingPunct="1">
        <a:spcBef>
          <a:spcPct val="20000"/>
        </a:spcBef>
        <a:spcAft>
          <a:spcPts val="496"/>
        </a:spcAft>
        <a:buClr>
          <a:schemeClr val="tx1"/>
        </a:buClr>
        <a:buSzPct val="80000"/>
        <a:buFont typeface="Wingdings 3" panose="05040102010807070707" pitchFamily="18" charset="2"/>
        <a:buChar char=""/>
        <a:defRPr kumimoji="1" sz="1157" kern="1200" cap="none">
          <a:solidFill>
            <a:schemeClr val="bg2">
              <a:lumMod val="75000"/>
            </a:schemeClr>
          </a:solidFill>
          <a:effectLst/>
          <a:latin typeface="+mn-lt"/>
          <a:ea typeface="+mn-ea"/>
          <a:cs typeface="+mn-cs"/>
        </a:defRPr>
      </a:lvl6pPr>
      <a:lvl7pPr marL="2456787" indent="-188984" algn="l" defTabSz="377967" rtl="0" eaLnBrk="1" latinLnBrk="0" hangingPunct="1">
        <a:spcBef>
          <a:spcPct val="20000"/>
        </a:spcBef>
        <a:spcAft>
          <a:spcPts val="496"/>
        </a:spcAft>
        <a:buClr>
          <a:schemeClr val="tx1"/>
        </a:buClr>
        <a:buSzPct val="80000"/>
        <a:buFont typeface="Wingdings 3" panose="05040102010807070707" pitchFamily="18" charset="2"/>
        <a:buChar char=""/>
        <a:defRPr kumimoji="1" sz="1157" kern="1200" cap="none">
          <a:solidFill>
            <a:schemeClr val="bg2">
              <a:lumMod val="75000"/>
            </a:schemeClr>
          </a:solidFill>
          <a:effectLst/>
          <a:latin typeface="+mn-lt"/>
          <a:ea typeface="+mn-ea"/>
          <a:cs typeface="+mn-cs"/>
        </a:defRPr>
      </a:lvl7pPr>
      <a:lvl8pPr marL="2834754" indent="-188984" algn="l" defTabSz="377967" rtl="0" eaLnBrk="1" latinLnBrk="0" hangingPunct="1">
        <a:spcBef>
          <a:spcPct val="20000"/>
        </a:spcBef>
        <a:spcAft>
          <a:spcPts val="496"/>
        </a:spcAft>
        <a:buClr>
          <a:schemeClr val="tx1"/>
        </a:buClr>
        <a:buSzPct val="80000"/>
        <a:buFont typeface="Wingdings 3" panose="05040102010807070707" pitchFamily="18" charset="2"/>
        <a:buChar char=""/>
        <a:defRPr kumimoji="1" sz="1157" kern="1200" cap="none">
          <a:solidFill>
            <a:schemeClr val="bg2">
              <a:lumMod val="75000"/>
            </a:schemeClr>
          </a:solidFill>
          <a:effectLst/>
          <a:latin typeface="+mn-lt"/>
          <a:ea typeface="+mn-ea"/>
          <a:cs typeface="+mn-cs"/>
        </a:defRPr>
      </a:lvl8pPr>
      <a:lvl9pPr marL="3212722" indent="-188984" algn="l" defTabSz="377967" rtl="0" eaLnBrk="1" latinLnBrk="0" hangingPunct="1">
        <a:spcBef>
          <a:spcPct val="20000"/>
        </a:spcBef>
        <a:spcAft>
          <a:spcPts val="496"/>
        </a:spcAft>
        <a:buClr>
          <a:schemeClr val="tx1"/>
        </a:buClr>
        <a:buSzPct val="80000"/>
        <a:buFont typeface="Wingdings 3" panose="05040102010807070707" pitchFamily="18" charset="2"/>
        <a:buChar char=""/>
        <a:defRPr kumimoji="1" sz="1157" kern="1200" cap="none">
          <a:solidFill>
            <a:schemeClr val="bg2">
              <a:lumMod val="75000"/>
            </a:schemeClr>
          </a:solidFill>
          <a:effectLst/>
          <a:latin typeface="+mn-lt"/>
          <a:ea typeface="+mn-ea"/>
          <a:cs typeface="+mn-cs"/>
        </a:defRPr>
      </a:lvl9pPr>
    </p:bodyStyle>
    <p:otherStyle>
      <a:defPPr>
        <a:defRPr lang="en-US"/>
      </a:defPPr>
      <a:lvl1pPr marL="0" algn="l" defTabSz="377967" rtl="0" eaLnBrk="1" latinLnBrk="0" hangingPunct="1">
        <a:defRPr kumimoji="1" sz="1488" kern="1200">
          <a:solidFill>
            <a:schemeClr val="tx1"/>
          </a:solidFill>
          <a:latin typeface="+mn-lt"/>
          <a:ea typeface="+mn-ea"/>
          <a:cs typeface="+mn-cs"/>
        </a:defRPr>
      </a:lvl1pPr>
      <a:lvl2pPr marL="377967" algn="l" defTabSz="377967" rtl="0" eaLnBrk="1" latinLnBrk="0" hangingPunct="1">
        <a:defRPr kumimoji="1" sz="1488" kern="1200">
          <a:solidFill>
            <a:schemeClr val="tx1"/>
          </a:solidFill>
          <a:latin typeface="+mn-lt"/>
          <a:ea typeface="+mn-ea"/>
          <a:cs typeface="+mn-cs"/>
        </a:defRPr>
      </a:lvl2pPr>
      <a:lvl3pPr marL="755934" algn="l" defTabSz="377967" rtl="0" eaLnBrk="1" latinLnBrk="0" hangingPunct="1">
        <a:defRPr kumimoji="1" sz="1488" kern="1200">
          <a:solidFill>
            <a:schemeClr val="tx1"/>
          </a:solidFill>
          <a:latin typeface="+mn-lt"/>
          <a:ea typeface="+mn-ea"/>
          <a:cs typeface="+mn-cs"/>
        </a:defRPr>
      </a:lvl3pPr>
      <a:lvl4pPr marL="1133902" algn="l" defTabSz="377967" rtl="0" eaLnBrk="1" latinLnBrk="0" hangingPunct="1">
        <a:defRPr kumimoji="1" sz="1488" kern="1200">
          <a:solidFill>
            <a:schemeClr val="tx1"/>
          </a:solidFill>
          <a:latin typeface="+mn-lt"/>
          <a:ea typeface="+mn-ea"/>
          <a:cs typeface="+mn-cs"/>
        </a:defRPr>
      </a:lvl4pPr>
      <a:lvl5pPr marL="1511869" algn="l" defTabSz="377967" rtl="0" eaLnBrk="1" latinLnBrk="0" hangingPunct="1">
        <a:defRPr kumimoji="1" sz="1488" kern="1200">
          <a:solidFill>
            <a:schemeClr val="tx1"/>
          </a:solidFill>
          <a:latin typeface="+mn-lt"/>
          <a:ea typeface="+mn-ea"/>
          <a:cs typeface="+mn-cs"/>
        </a:defRPr>
      </a:lvl5pPr>
      <a:lvl6pPr marL="1889836" algn="l" defTabSz="377967" rtl="0" eaLnBrk="1" latinLnBrk="0" hangingPunct="1">
        <a:defRPr kumimoji="1" sz="1488" kern="1200">
          <a:solidFill>
            <a:schemeClr val="tx1"/>
          </a:solidFill>
          <a:latin typeface="+mn-lt"/>
          <a:ea typeface="+mn-ea"/>
          <a:cs typeface="+mn-cs"/>
        </a:defRPr>
      </a:lvl6pPr>
      <a:lvl7pPr marL="2267803" algn="l" defTabSz="377967" rtl="0" eaLnBrk="1" latinLnBrk="0" hangingPunct="1">
        <a:defRPr kumimoji="1" sz="1488" kern="1200">
          <a:solidFill>
            <a:schemeClr val="tx1"/>
          </a:solidFill>
          <a:latin typeface="+mn-lt"/>
          <a:ea typeface="+mn-ea"/>
          <a:cs typeface="+mn-cs"/>
        </a:defRPr>
      </a:lvl7pPr>
      <a:lvl8pPr marL="2645771" algn="l" defTabSz="377967" rtl="0" eaLnBrk="1" latinLnBrk="0" hangingPunct="1">
        <a:defRPr kumimoji="1" sz="1488" kern="1200">
          <a:solidFill>
            <a:schemeClr val="tx1"/>
          </a:solidFill>
          <a:latin typeface="+mn-lt"/>
          <a:ea typeface="+mn-ea"/>
          <a:cs typeface="+mn-cs"/>
        </a:defRPr>
      </a:lvl8pPr>
      <a:lvl9pPr marL="3023738" algn="l" defTabSz="377967"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80000">
              <a:schemeClr val="bg2">
                <a:tint val="97000"/>
                <a:hueMod val="92000"/>
                <a:satMod val="169000"/>
                <a:lumMod val="164000"/>
              </a:schemeClr>
            </a:gs>
            <a:gs pos="91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pic>
        <p:nvPicPr>
          <p:cNvPr id="6" name="図 5"/>
          <p:cNvPicPr>
            <a:picLocks noChangeAspect="1"/>
          </p:cNvPicPr>
          <p:nvPr/>
        </p:nvPicPr>
        <p:blipFill>
          <a:blip r:embed="rId2"/>
          <a:stretch>
            <a:fillRect/>
          </a:stretch>
        </p:blipFill>
        <p:spPr>
          <a:xfrm>
            <a:off x="3335585" y="6554920"/>
            <a:ext cx="2469792" cy="2456738"/>
          </a:xfrm>
          <a:prstGeom prst="rect">
            <a:avLst/>
          </a:prstGeom>
        </p:spPr>
      </p:pic>
      <p:pic>
        <p:nvPicPr>
          <p:cNvPr id="3" name="図 2"/>
          <p:cNvPicPr>
            <a:picLocks noChangeAspect="1"/>
          </p:cNvPicPr>
          <p:nvPr/>
        </p:nvPicPr>
        <p:blipFill>
          <a:blip r:embed="rId3"/>
          <a:stretch>
            <a:fillRect/>
          </a:stretch>
        </p:blipFill>
        <p:spPr>
          <a:xfrm>
            <a:off x="728273" y="4488216"/>
            <a:ext cx="2502185" cy="1864219"/>
          </a:xfrm>
          <a:prstGeom prst="rect">
            <a:avLst/>
          </a:prstGeom>
        </p:spPr>
      </p:pic>
      <p:sp>
        <p:nvSpPr>
          <p:cNvPr id="4" name="タイトル 3"/>
          <p:cNvSpPr>
            <a:spLocks noGrp="1"/>
          </p:cNvSpPr>
          <p:nvPr>
            <p:ph type="ctrTitle"/>
          </p:nvPr>
        </p:nvSpPr>
        <p:spPr>
          <a:xfrm rot="21075465">
            <a:off x="393557" y="1392846"/>
            <a:ext cx="6660770" cy="2557205"/>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l"/>
            <a:r>
              <a:rPr lang="ja-JP" altLang="en-US" sz="3136" b="1" dirty="0">
                <a:latin typeface="Garamond" panose="02020404030301010803" pitchFamily="18" charset="0"/>
                <a:ea typeface="UD デジタル 教科書体 N-R" panose="02020400000000000000" pitchFamily="17" charset="-128"/>
              </a:rPr>
              <a:t>ものづくりの街かわさき市内企業が</a:t>
            </a:r>
            <a:r>
              <a:rPr lang="en-US" altLang="ja-JP" b="1" dirty="0" smtClean="0">
                <a:solidFill>
                  <a:srgbClr val="FF0000"/>
                </a:solidFill>
                <a:latin typeface="Garamond" panose="02020404030301010803" pitchFamily="18" charset="0"/>
                <a:ea typeface="UD デジタル 教科書体 N-R" panose="02020400000000000000" pitchFamily="17" charset="-128"/>
              </a:rPr>
              <a:t/>
            </a:r>
            <a:br>
              <a:rPr lang="en-US" altLang="ja-JP" b="1" dirty="0" smtClean="0">
                <a:solidFill>
                  <a:srgbClr val="FF0000"/>
                </a:solidFill>
                <a:latin typeface="Garamond" panose="02020404030301010803" pitchFamily="18" charset="0"/>
                <a:ea typeface="UD デジタル 教科書体 N-R" panose="02020400000000000000" pitchFamily="17" charset="-128"/>
              </a:rPr>
            </a:br>
            <a:r>
              <a:rPr lang="ja-JP" altLang="en-US" sz="6098" b="1" dirty="0">
                <a:solidFill>
                  <a:srgbClr val="FF0000"/>
                </a:solidFill>
                <a:latin typeface="Garamond" panose="02020404030301010803" pitchFamily="18" charset="0"/>
                <a:ea typeface="UD デジタル 教科書体 N-R" panose="02020400000000000000" pitchFamily="17" charset="-128"/>
              </a:rPr>
              <a:t>研究機器</a:t>
            </a:r>
            <a:r>
              <a:rPr kumimoji="1" lang="ja-JP" altLang="en-US" b="1" dirty="0" smtClean="0">
                <a:solidFill>
                  <a:srgbClr val="FF0000"/>
                </a:solidFill>
                <a:latin typeface="Garamond" panose="02020404030301010803" pitchFamily="18" charset="0"/>
                <a:ea typeface="UD デジタル 教科書体 N-R" panose="02020400000000000000" pitchFamily="17" charset="-128"/>
              </a:rPr>
              <a:t>の</a:t>
            </a:r>
            <a:r>
              <a:rPr lang="ja-JP" altLang="en-US" sz="6795" b="1" dirty="0" smtClean="0">
                <a:solidFill>
                  <a:srgbClr val="FF0000"/>
                </a:solidFill>
                <a:latin typeface="Garamond" panose="02020404030301010803" pitchFamily="18" charset="0"/>
                <a:ea typeface="UD デジタル 教科書体 N-R" panose="02020400000000000000" pitchFamily="17" charset="-128"/>
              </a:rPr>
              <a:t>試作</a:t>
            </a:r>
            <a:r>
              <a:rPr lang="en-US" altLang="ja-JP" sz="6795" b="1" dirty="0" smtClean="0">
                <a:solidFill>
                  <a:srgbClr val="FF0000"/>
                </a:solidFill>
                <a:latin typeface="Garamond" panose="02020404030301010803" pitchFamily="18" charset="0"/>
                <a:ea typeface="UD デジタル 教科書体 N-R" panose="02020400000000000000" pitchFamily="17" charset="-128"/>
              </a:rPr>
              <a:t/>
            </a:r>
            <a:br>
              <a:rPr lang="en-US" altLang="ja-JP" sz="6795" b="1" dirty="0" smtClean="0">
                <a:solidFill>
                  <a:srgbClr val="FF0000"/>
                </a:solidFill>
                <a:latin typeface="Garamond" panose="02020404030301010803" pitchFamily="18" charset="0"/>
                <a:ea typeface="UD デジタル 教科書体 N-R" panose="02020400000000000000" pitchFamily="17" charset="-128"/>
              </a:rPr>
            </a:br>
            <a:r>
              <a:rPr kumimoji="1" lang="ja-JP" altLang="en-US" b="1" dirty="0" smtClean="0">
                <a:latin typeface="Garamond" panose="02020404030301010803" pitchFamily="18" charset="0"/>
                <a:ea typeface="UD デジタル 教科書体 N-R" panose="02020400000000000000" pitchFamily="17" charset="-128"/>
              </a:rPr>
              <a:t>お手伝い致します！！</a:t>
            </a:r>
            <a:endParaRPr kumimoji="1" lang="ja-JP" altLang="en-US" b="1" dirty="0">
              <a:latin typeface="Garamond" panose="02020404030301010803" pitchFamily="18" charset="0"/>
              <a:ea typeface="UD デジタル 教科書体 N-R" panose="02020400000000000000" pitchFamily="17" charset="-128"/>
            </a:endParaRPr>
          </a:p>
        </p:txBody>
      </p:sp>
      <p:sp>
        <p:nvSpPr>
          <p:cNvPr id="5" name="サブタイトル 4"/>
          <p:cNvSpPr>
            <a:spLocks noGrp="1"/>
          </p:cNvSpPr>
          <p:nvPr>
            <p:ph type="subTitle" idx="1"/>
          </p:nvPr>
        </p:nvSpPr>
        <p:spPr>
          <a:xfrm>
            <a:off x="237914" y="4578602"/>
            <a:ext cx="6798001" cy="2809833"/>
          </a:xfrm>
        </p:spPr>
        <p:txBody>
          <a:bodyPr>
            <a:normAutofit fontScale="92500" lnSpcReduction="10000"/>
          </a:bodyPr>
          <a:lstStyle/>
          <a:p>
            <a:r>
              <a:rPr lang="ja-JP" altLang="en-US" sz="3049" b="1" dirty="0">
                <a:solidFill>
                  <a:srgbClr val="FF0000"/>
                </a:solidFill>
              </a:rPr>
              <a:t>こんな時にご連絡ください</a:t>
            </a:r>
            <a:endParaRPr lang="en-US" altLang="ja-JP" sz="3049" b="1" dirty="0">
              <a:solidFill>
                <a:srgbClr val="FF0000"/>
              </a:solidFill>
            </a:endParaRPr>
          </a:p>
          <a:p>
            <a:pPr algn="l"/>
            <a:r>
              <a:rPr lang="ja-JP" altLang="en-US" sz="2178" b="1" dirty="0">
                <a:solidFill>
                  <a:schemeClr val="bg1"/>
                </a:solidFill>
              </a:rPr>
              <a:t>①研究室で自作していたけれど</a:t>
            </a:r>
            <a:r>
              <a:rPr lang="ja-JP" altLang="en-US" sz="2178" b="1" dirty="0">
                <a:solidFill>
                  <a:srgbClr val="FF0000"/>
                </a:solidFill>
              </a:rPr>
              <a:t>高精度</a:t>
            </a:r>
            <a:r>
              <a:rPr lang="ja-JP" altLang="en-US" sz="2178" b="1" dirty="0">
                <a:solidFill>
                  <a:schemeClr val="bg1"/>
                </a:solidFill>
              </a:rPr>
              <a:t>の物を作りたい</a:t>
            </a:r>
            <a:endParaRPr lang="en-US" altLang="ja-JP" sz="2178" b="1" dirty="0">
              <a:solidFill>
                <a:schemeClr val="bg1"/>
              </a:solidFill>
            </a:endParaRPr>
          </a:p>
          <a:p>
            <a:pPr algn="l"/>
            <a:r>
              <a:rPr lang="ja-JP" altLang="en-US" sz="2178" b="1" dirty="0">
                <a:solidFill>
                  <a:schemeClr val="bg1"/>
                </a:solidFill>
              </a:rPr>
              <a:t>②企業に相談したけど自社の技術では作れないと</a:t>
            </a:r>
            <a:r>
              <a:rPr lang="ja-JP" altLang="en-US" sz="2178" b="1" dirty="0">
                <a:solidFill>
                  <a:srgbClr val="FF0000"/>
                </a:solidFill>
              </a:rPr>
              <a:t>断られた</a:t>
            </a:r>
            <a:endParaRPr lang="en-US" altLang="ja-JP" sz="2178" b="1" dirty="0">
              <a:solidFill>
                <a:srgbClr val="FF0000"/>
              </a:solidFill>
            </a:endParaRPr>
          </a:p>
          <a:p>
            <a:pPr algn="l"/>
            <a:r>
              <a:rPr lang="ja-JP" altLang="en-US" sz="2178" b="1" dirty="0">
                <a:solidFill>
                  <a:schemeClr val="bg1"/>
                </a:solidFill>
              </a:rPr>
              <a:t>③</a:t>
            </a:r>
            <a:r>
              <a:rPr lang="ja-JP" altLang="en-US" sz="2178" b="1" dirty="0">
                <a:solidFill>
                  <a:srgbClr val="FF0000"/>
                </a:solidFill>
              </a:rPr>
              <a:t>研究用の機器</a:t>
            </a:r>
            <a:r>
              <a:rPr lang="ja-JP" altLang="en-US" sz="2178" b="1" dirty="0">
                <a:solidFill>
                  <a:schemeClr val="bg1"/>
                </a:solidFill>
              </a:rPr>
              <a:t>を作りたい</a:t>
            </a:r>
            <a:endParaRPr lang="en-US" altLang="ja-JP" sz="2178" b="1" dirty="0">
              <a:solidFill>
                <a:schemeClr val="bg1"/>
              </a:solidFill>
            </a:endParaRPr>
          </a:p>
          <a:p>
            <a:pPr algn="l"/>
            <a:r>
              <a:rPr lang="ja-JP" altLang="en-US" sz="2178" b="1" dirty="0">
                <a:solidFill>
                  <a:schemeClr val="bg1"/>
                </a:solidFill>
              </a:rPr>
              <a:t>④助成金を申請するにあたって</a:t>
            </a:r>
            <a:r>
              <a:rPr lang="ja-JP" altLang="en-US" sz="2178" b="1" dirty="0">
                <a:solidFill>
                  <a:srgbClr val="FF0000"/>
                </a:solidFill>
              </a:rPr>
              <a:t>デモ機</a:t>
            </a:r>
            <a:r>
              <a:rPr lang="ja-JP" altLang="en-US" sz="2178" b="1" dirty="0">
                <a:solidFill>
                  <a:schemeClr val="bg1"/>
                </a:solidFill>
              </a:rPr>
              <a:t>を作成したい</a:t>
            </a:r>
            <a:endParaRPr lang="en-US" altLang="ja-JP" sz="2178" b="1" dirty="0">
              <a:solidFill>
                <a:schemeClr val="bg1"/>
              </a:solidFill>
            </a:endParaRPr>
          </a:p>
          <a:p>
            <a:pPr algn="l"/>
            <a:r>
              <a:rPr lang="ja-JP" altLang="en-US" sz="2178" b="1" dirty="0">
                <a:solidFill>
                  <a:schemeClr val="bg1"/>
                </a:solidFill>
              </a:rPr>
              <a:t>⑤○○な加工を行いたいが</a:t>
            </a:r>
            <a:r>
              <a:rPr lang="ja-JP" altLang="en-US" sz="2178" b="1" dirty="0">
                <a:solidFill>
                  <a:srgbClr val="FF0000"/>
                </a:solidFill>
              </a:rPr>
              <a:t>どこに相談して</a:t>
            </a:r>
            <a:r>
              <a:rPr lang="ja-JP" altLang="en-US" sz="2178" b="1" dirty="0" smtClean="0">
                <a:solidFill>
                  <a:srgbClr val="FF0000"/>
                </a:solidFill>
              </a:rPr>
              <a:t>いいか</a:t>
            </a:r>
            <a:r>
              <a:rPr lang="ja-JP" altLang="en-US" sz="2178" b="1" dirty="0">
                <a:solidFill>
                  <a:srgbClr val="FF0000"/>
                </a:solidFill>
              </a:rPr>
              <a:t>わからない</a:t>
            </a:r>
            <a:endParaRPr lang="en-US" altLang="ja-JP" sz="2178" b="1" dirty="0">
              <a:solidFill>
                <a:srgbClr val="FF0000"/>
              </a:solidFill>
            </a:endParaRPr>
          </a:p>
          <a:p>
            <a:pPr algn="l"/>
            <a:endParaRPr lang="en-US" altLang="ja-JP" sz="2178" dirty="0"/>
          </a:p>
          <a:p>
            <a:endParaRPr kumimoji="1" lang="ja-JP" altLang="en-US" dirty="0"/>
          </a:p>
        </p:txBody>
      </p:sp>
      <p:sp>
        <p:nvSpPr>
          <p:cNvPr id="7" name="テキスト ボックス 6"/>
          <p:cNvSpPr txBox="1"/>
          <p:nvPr/>
        </p:nvSpPr>
        <p:spPr>
          <a:xfrm>
            <a:off x="992260" y="191232"/>
            <a:ext cx="5774557" cy="1260688"/>
          </a:xfrm>
          <a:prstGeom prst="ellipse">
            <a:avLst/>
          </a:prstGeom>
          <a:solidFill>
            <a:srgbClr val="FFFF00"/>
          </a:solidFill>
        </p:spPr>
        <p:txBody>
          <a:bodyPr wrap="square" rtlCol="0">
            <a:spAutoFit/>
          </a:bodyPr>
          <a:lstStyle/>
          <a:p>
            <a:r>
              <a:rPr lang="ja-JP" altLang="en-US" sz="2613" dirty="0">
                <a:solidFill>
                  <a:schemeClr val="bg1"/>
                </a:solidFill>
              </a:rPr>
              <a:t>公益財団法人　</a:t>
            </a:r>
            <a:endParaRPr lang="en-US" altLang="ja-JP" sz="2613" dirty="0">
              <a:solidFill>
                <a:schemeClr val="bg1"/>
              </a:solidFill>
            </a:endParaRPr>
          </a:p>
          <a:p>
            <a:r>
              <a:rPr lang="ja-JP" altLang="en-US" sz="2613" dirty="0">
                <a:solidFill>
                  <a:schemeClr val="bg1"/>
                </a:solidFill>
              </a:rPr>
              <a:t>川崎市産業振興財団です</a:t>
            </a:r>
          </a:p>
        </p:txBody>
      </p:sp>
      <p:sp>
        <p:nvSpPr>
          <p:cNvPr id="8" name="テキスト ボックス 7"/>
          <p:cNvSpPr txBox="1"/>
          <p:nvPr/>
        </p:nvSpPr>
        <p:spPr>
          <a:xfrm>
            <a:off x="728273" y="7449576"/>
            <a:ext cx="4693058" cy="584775"/>
          </a:xfrm>
          <a:prstGeom prst="rect">
            <a:avLst/>
          </a:prstGeom>
          <a:noFill/>
        </p:spPr>
        <p:txBody>
          <a:bodyPr wrap="square" rtlCol="0">
            <a:spAutoFit/>
          </a:bodyPr>
          <a:lstStyle/>
          <a:p>
            <a:r>
              <a:rPr lang="ja-JP" altLang="en-US" sz="1600" dirty="0"/>
              <a:t>電気機械・メカ・成膜・培養治具・基板などあらゆる分野のご相談</a:t>
            </a:r>
            <a:r>
              <a:rPr lang="ja-JP" altLang="en-US" sz="1600" dirty="0" smtClean="0"/>
              <a:t>承ります</a:t>
            </a:r>
            <a:endParaRPr lang="ja-JP" altLang="en-US" sz="1600" dirty="0"/>
          </a:p>
        </p:txBody>
      </p:sp>
      <p:sp>
        <p:nvSpPr>
          <p:cNvPr id="9" name="テキスト ボックス 8"/>
          <p:cNvSpPr txBox="1"/>
          <p:nvPr/>
        </p:nvSpPr>
        <p:spPr>
          <a:xfrm>
            <a:off x="728273" y="8387929"/>
            <a:ext cx="4176391" cy="338554"/>
          </a:xfrm>
          <a:prstGeom prst="rect">
            <a:avLst/>
          </a:prstGeom>
          <a:noFill/>
        </p:spPr>
        <p:txBody>
          <a:bodyPr wrap="square" rtlCol="0">
            <a:spAutoFit/>
          </a:bodyPr>
          <a:lstStyle/>
          <a:p>
            <a:r>
              <a:rPr lang="ja-JP" altLang="en-US" sz="1600" dirty="0" smtClean="0"/>
              <a:t>装置</a:t>
            </a:r>
            <a:r>
              <a:rPr lang="ja-JP" altLang="en-US" sz="1600" dirty="0"/>
              <a:t>・治具・部品何でもご相談ください</a:t>
            </a:r>
          </a:p>
        </p:txBody>
      </p:sp>
      <p:sp>
        <p:nvSpPr>
          <p:cNvPr id="2" name="テキスト ボックス 1"/>
          <p:cNvSpPr txBox="1"/>
          <p:nvPr/>
        </p:nvSpPr>
        <p:spPr>
          <a:xfrm>
            <a:off x="690173" y="9013296"/>
            <a:ext cx="6307642" cy="584775"/>
          </a:xfrm>
          <a:prstGeom prst="rect">
            <a:avLst/>
          </a:prstGeom>
          <a:noFill/>
        </p:spPr>
        <p:txBody>
          <a:bodyPr wrap="square" rtlCol="0">
            <a:spAutoFit/>
          </a:bodyPr>
          <a:lstStyle/>
          <a:p>
            <a:r>
              <a:rPr kumimoji="1" lang="ja-JP" altLang="en-US" sz="1600" dirty="0" smtClean="0"/>
              <a:t>難削材・特殊鋼など各種素材、</a:t>
            </a:r>
            <a:r>
              <a:rPr lang="en-US" altLang="ja-JP" sz="1600" b="1" dirty="0" smtClean="0"/>
              <a:t>MEMS</a:t>
            </a:r>
            <a:r>
              <a:rPr lang="ja-JP" altLang="en-US" sz="1600" b="1" dirty="0" err="1" smtClean="0"/>
              <a:t>、</a:t>
            </a:r>
            <a:r>
              <a:rPr lang="ja-JP" altLang="en-US" sz="1600" b="1" dirty="0" smtClean="0"/>
              <a:t>精密加工・微細加工、表面</a:t>
            </a:r>
            <a:r>
              <a:rPr lang="ja-JP" altLang="en-US" sz="1600" dirty="0" smtClean="0"/>
              <a:t>処理など素材も加工法も制限ございません</a:t>
            </a:r>
            <a:endParaRPr kumimoji="1" lang="ja-JP" altLang="en-US" sz="1600" dirty="0"/>
          </a:p>
        </p:txBody>
      </p:sp>
    </p:spTree>
    <p:extLst>
      <p:ext uri="{BB962C8B-B14F-4D97-AF65-F5344CB8AC3E}">
        <p14:creationId xmlns:p14="http://schemas.microsoft.com/office/powerpoint/2010/main" val="330351100"/>
      </p:ext>
    </p:extLst>
  </p:cSld>
  <p:clrMapOvr>
    <a:masterClrMapping/>
  </p:clrMapOvr>
</p:sld>
</file>

<file path=ppt/theme/theme1.xml><?xml version="1.0" encoding="utf-8"?>
<a:theme xmlns:a="http://schemas.openxmlformats.org/drawingml/2006/main" name="スライス">
  <a:themeElements>
    <a:clrScheme name="スライス">
      <a:dk1>
        <a:sysClr val="windowText" lastClr="000000"/>
      </a:dk1>
      <a:lt1>
        <a:sysClr val="window" lastClr="FFFFFF"/>
      </a:lt1>
      <a:dk2>
        <a:srgbClr val="537D0B"/>
      </a:dk2>
      <a:lt2>
        <a:srgbClr val="A9E257"/>
      </a:lt2>
      <a:accent1>
        <a:srgbClr val="38540A"/>
      </a:accent1>
      <a:accent2>
        <a:srgbClr val="31A274"/>
      </a:accent2>
      <a:accent3>
        <a:srgbClr val="236073"/>
      </a:accent3>
      <a:accent4>
        <a:srgbClr val="6C4D90"/>
      </a:accent4>
      <a:accent5>
        <a:srgbClr val="983C27"/>
      </a:accent5>
      <a:accent6>
        <a:srgbClr val="CD811F"/>
      </a:accent6>
      <a:hlink>
        <a:srgbClr val="293F06"/>
      </a:hlink>
      <a:folHlink>
        <a:srgbClr val="68883A"/>
      </a:folHlink>
    </a:clrScheme>
    <a:fontScheme name="スライス">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スライス">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9759155-7935-4C61-A06C-C04380D1B16E}"/>
    </a:ext>
  </a:extLst>
</a:theme>
</file>

<file path=docProps/app.xml><?xml version="1.0" encoding="utf-8"?>
<Properties xmlns="http://schemas.openxmlformats.org/officeDocument/2006/extended-properties" xmlns:vt="http://schemas.openxmlformats.org/officeDocument/2006/docPropsVTypes">
  <Template>Slice</Template>
  <TotalTime>74</TotalTime>
  <Words>127</Words>
  <Application>Microsoft Office PowerPoint</Application>
  <PresentationFormat>ユーザー設定</PresentationFormat>
  <Paragraphs>12</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UD デジタル 教科書体 N-R</vt:lpstr>
      <vt:lpstr>メイリオ</vt:lpstr>
      <vt:lpstr>Century Gothic</vt:lpstr>
      <vt:lpstr>Garamond</vt:lpstr>
      <vt:lpstr>Wingdings 3</vt:lpstr>
      <vt:lpstr>スライス</vt:lpstr>
      <vt:lpstr>ものづくりの街かわさき市内企業が 研究機器の試作 お手伝い致します！！</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ものづくりの街かわさき市内企業が研究機器の試作お手伝い致します！！</dc:title>
  <dc:creator>soumu14</dc:creator>
  <cp:lastModifiedBy>soumu14</cp:lastModifiedBy>
  <cp:revision>10</cp:revision>
  <dcterms:created xsi:type="dcterms:W3CDTF">2019-06-13T08:59:09Z</dcterms:created>
  <dcterms:modified xsi:type="dcterms:W3CDTF">2019-06-21T05:24:37Z</dcterms:modified>
</cp:coreProperties>
</file>