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7559675" cy="10620375"/>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10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3583846" y="1811768"/>
            <a:ext cx="3980598" cy="7733457"/>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40982" y="826030"/>
            <a:ext cx="5088323" cy="4838172"/>
          </a:xfrm>
        </p:spPr>
        <p:txBody>
          <a:bodyPr anchor="b">
            <a:normAutofit/>
          </a:bodyPr>
          <a:lstStyle>
            <a:lvl1pPr algn="l">
              <a:defRPr sz="3637">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40981" y="5952657"/>
            <a:ext cx="4095857" cy="2963215"/>
          </a:xfrm>
        </p:spPr>
        <p:txBody>
          <a:bodyPr anchor="t">
            <a:normAutofit/>
          </a:bodyPr>
          <a:lstStyle>
            <a:lvl1pPr marL="0" indent="0" algn="l">
              <a:buNone/>
              <a:defRPr sz="1653">
                <a:solidFill>
                  <a:schemeClr val="bg2">
                    <a:lumMod val="75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44501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lstStyle/>
          <a:p>
            <a:r>
              <a:rPr lang="ja-JP" altLang="en-US" smtClean="0"/>
              <a:t>マスター タイトルの書式設定</a:t>
            </a:r>
            <a:endParaRPr lang="en-US" dirty="0"/>
          </a:p>
        </p:txBody>
      </p:sp>
      <p:sp>
        <p:nvSpPr>
          <p:cNvPr id="6" name="Picture Placeholder 2"/>
          <p:cNvSpPr>
            <a:spLocks noGrp="1" noChangeAspect="1"/>
          </p:cNvSpPr>
          <p:nvPr>
            <p:ph type="pic" idx="13"/>
          </p:nvPr>
        </p:nvSpPr>
        <p:spPr>
          <a:xfrm>
            <a:off x="440981" y="826029"/>
            <a:ext cx="6677713" cy="4838171"/>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smtClean="0"/>
              <a:t>図を追加</a:t>
            </a:r>
            <a:endParaRPr lang="en-US" dirty="0"/>
          </a:p>
        </p:txBody>
      </p:sp>
      <p:sp>
        <p:nvSpPr>
          <p:cNvPr id="9" name="Text Placeholder 9"/>
          <p:cNvSpPr>
            <a:spLocks noGrp="1"/>
          </p:cNvSpPr>
          <p:nvPr>
            <p:ph type="body" sz="quarter" idx="14"/>
          </p:nvPr>
        </p:nvSpPr>
        <p:spPr>
          <a:xfrm>
            <a:off x="629975" y="5952655"/>
            <a:ext cx="6019740" cy="708025"/>
          </a:xfrm>
        </p:spPr>
        <p:txBody>
          <a:bodyPr anchor="t">
            <a:normAutofit/>
          </a:bodyPr>
          <a:lstStyle>
            <a:lvl1pPr marL="0" indent="0">
              <a:buFontTx/>
              <a:buNone/>
              <a:defRPr sz="1323"/>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06442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40981" y="826029"/>
            <a:ext cx="6677713" cy="4484158"/>
          </a:xfrm>
        </p:spPr>
        <p:txBody>
          <a:bodyPr anchor="ctr">
            <a:normAutofit/>
          </a:bodyPr>
          <a:lstStyle>
            <a:lvl1pPr algn="l">
              <a:defRPr sz="2315"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40981" y="6372225"/>
            <a:ext cx="5277513" cy="2950104"/>
          </a:xfrm>
        </p:spPr>
        <p:txBody>
          <a:bodyPr anchor="ctr">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80324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07920" y="826029"/>
            <a:ext cx="5671234" cy="4484158"/>
          </a:xfrm>
        </p:spPr>
        <p:txBody>
          <a:bodyPr anchor="ctr">
            <a:normAutofit/>
          </a:bodyPr>
          <a:lstStyle>
            <a:lvl1pPr algn="l">
              <a:defRPr sz="2315"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881962" y="5310187"/>
            <a:ext cx="5293151" cy="747360"/>
          </a:xfrm>
        </p:spPr>
        <p:txBody>
          <a:bodyPr anchor="ctr"/>
          <a:lstStyle>
            <a:lvl1pPr marL="0" indent="0">
              <a:buFontTx/>
              <a:buNone/>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40982" y="6660685"/>
            <a:ext cx="5276528" cy="2661644"/>
          </a:xfrm>
        </p:spPr>
        <p:txBody>
          <a:bodyPr anchor="ctr">
            <a:normAutofit/>
          </a:bodyPr>
          <a:lstStyle>
            <a:lvl1pPr marL="0" indent="0" algn="l">
              <a:buNone/>
              <a:defRPr sz="1653">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
        <p:nvSpPr>
          <p:cNvPr id="14" name="TextBox 13"/>
          <p:cNvSpPr txBox="1"/>
          <p:nvPr/>
        </p:nvSpPr>
        <p:spPr>
          <a:xfrm>
            <a:off x="188992" y="1100480"/>
            <a:ext cx="378082" cy="905591"/>
          </a:xfrm>
          <a:prstGeom prst="rect">
            <a:avLst/>
          </a:prstGeom>
        </p:spPr>
        <p:txBody>
          <a:bodyPr vert="horz" lIns="75597" tIns="37798" rIns="75597" bIns="37798" rtlCol="0" anchor="ctr">
            <a:noAutofit/>
          </a:bodyPr>
          <a:lstStyle/>
          <a:p>
            <a:pPr lvl="0"/>
            <a:r>
              <a:rPr lang="en-US" sz="6614" dirty="0">
                <a:solidFill>
                  <a:schemeClr val="tx1"/>
                </a:solidFill>
                <a:effectLst/>
              </a:rPr>
              <a:t>“</a:t>
            </a:r>
          </a:p>
        </p:txBody>
      </p:sp>
      <p:sp>
        <p:nvSpPr>
          <p:cNvPr id="15" name="TextBox 14"/>
          <p:cNvSpPr txBox="1"/>
          <p:nvPr/>
        </p:nvSpPr>
        <p:spPr>
          <a:xfrm>
            <a:off x="6362727" y="4287486"/>
            <a:ext cx="378082" cy="905591"/>
          </a:xfrm>
          <a:prstGeom prst="rect">
            <a:avLst/>
          </a:prstGeom>
        </p:spPr>
        <p:txBody>
          <a:bodyPr vert="horz" lIns="75597" tIns="37798" rIns="75597" bIns="37798"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131491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40982" y="5310187"/>
            <a:ext cx="5276528" cy="2628613"/>
          </a:xfrm>
        </p:spPr>
        <p:txBody>
          <a:bodyPr anchor="b">
            <a:normAutofit/>
          </a:bodyPr>
          <a:lstStyle>
            <a:lvl1pPr algn="l">
              <a:defRPr sz="2315"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40981" y="7948991"/>
            <a:ext cx="5277513" cy="1373338"/>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3446280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07921" y="826029"/>
            <a:ext cx="5671233" cy="4484158"/>
          </a:xfrm>
        </p:spPr>
        <p:txBody>
          <a:bodyPr anchor="ctr">
            <a:normAutofit/>
          </a:bodyPr>
          <a:lstStyle>
            <a:lvl1pPr algn="l">
              <a:defRPr sz="2315"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440982" y="6018213"/>
            <a:ext cx="5276528" cy="1625834"/>
          </a:xfrm>
        </p:spPr>
        <p:txBody>
          <a:bodyPr vert="horz" lIns="91440" tIns="45720" rIns="91440" bIns="45720" rtlCol="0" anchor="b">
            <a:normAutofit/>
          </a:bodyPr>
          <a:lstStyle>
            <a:lvl1pPr>
              <a:buNone/>
              <a:defRPr lang="en-US" sz="1653"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440981" y="7670271"/>
            <a:ext cx="5276527" cy="1652058"/>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
        <p:nvSpPr>
          <p:cNvPr id="14" name="TextBox 13"/>
          <p:cNvSpPr txBox="1"/>
          <p:nvPr/>
        </p:nvSpPr>
        <p:spPr>
          <a:xfrm>
            <a:off x="188992" y="1100480"/>
            <a:ext cx="378082" cy="905591"/>
          </a:xfrm>
          <a:prstGeom prst="rect">
            <a:avLst/>
          </a:prstGeom>
        </p:spPr>
        <p:txBody>
          <a:bodyPr vert="horz" lIns="75597" tIns="37798" rIns="75597" bIns="37798" rtlCol="0" anchor="ctr">
            <a:noAutofit/>
          </a:bodyPr>
          <a:lstStyle/>
          <a:p>
            <a:pPr lvl="0"/>
            <a:r>
              <a:rPr lang="en-US" sz="6614" dirty="0">
                <a:solidFill>
                  <a:schemeClr val="tx1"/>
                </a:solidFill>
                <a:effectLst/>
              </a:rPr>
              <a:t>“</a:t>
            </a:r>
          </a:p>
        </p:txBody>
      </p:sp>
      <p:sp>
        <p:nvSpPr>
          <p:cNvPr id="15" name="TextBox 14"/>
          <p:cNvSpPr txBox="1"/>
          <p:nvPr/>
        </p:nvSpPr>
        <p:spPr>
          <a:xfrm>
            <a:off x="6362727" y="4287486"/>
            <a:ext cx="378082" cy="905591"/>
          </a:xfrm>
          <a:prstGeom prst="rect">
            <a:avLst/>
          </a:prstGeom>
        </p:spPr>
        <p:txBody>
          <a:bodyPr vert="horz" lIns="75597" tIns="37798" rIns="75597" bIns="37798"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1773691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40981" y="826029"/>
            <a:ext cx="6221733" cy="4484158"/>
          </a:xfrm>
        </p:spPr>
        <p:txBody>
          <a:bodyPr vert="horz" lIns="91440" tIns="45720" rIns="91440" bIns="45720" rtlCol="0" anchor="ctr">
            <a:normAutofit/>
          </a:bodyPr>
          <a:lstStyle>
            <a:lvl1pPr>
              <a:defRPr lang="en-US" sz="2315"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440982" y="6083771"/>
            <a:ext cx="5276528" cy="1298046"/>
          </a:xfrm>
        </p:spPr>
        <p:txBody>
          <a:bodyPr vert="horz" lIns="91440" tIns="45720" rIns="91440" bIns="45720" rtlCol="0" anchor="b">
            <a:normAutofit/>
          </a:bodyPr>
          <a:lstStyle>
            <a:lvl1pPr>
              <a:buNone/>
              <a:defRPr lang="en-US" sz="1653"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440981" y="7381820"/>
            <a:ext cx="5276527" cy="1940510"/>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2329315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normAutofit/>
          </a:bodyPr>
          <a:lstStyle>
            <a:lvl1pPr algn="l">
              <a:defRPr sz="2315"/>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40982" y="826031"/>
            <a:ext cx="5419145" cy="5834656"/>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780514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8685" y="826029"/>
            <a:ext cx="1690009" cy="6844242"/>
          </a:xfrm>
        </p:spPr>
        <p:txBody>
          <a:bodyPr vert="eaVert">
            <a:normAutofit/>
          </a:bodyPr>
          <a:lstStyle>
            <a:lvl1pPr>
              <a:defRPr sz="2315"/>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40981" y="826029"/>
            <a:ext cx="4836416" cy="84963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8184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40982" y="826029"/>
            <a:ext cx="5419145" cy="583465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74410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40981" y="3068107"/>
            <a:ext cx="5293151" cy="3592572"/>
          </a:xfrm>
        </p:spPr>
        <p:txBody>
          <a:bodyPr anchor="b">
            <a:normAutofit/>
          </a:bodyPr>
          <a:lstStyle>
            <a:lvl1pPr algn="l">
              <a:defRPr sz="2645"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40981" y="6949135"/>
            <a:ext cx="5293151" cy="2373195"/>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45080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normAutofit/>
          </a:bodyPr>
          <a:lstStyle>
            <a:lvl1pPr>
              <a:defRPr sz="2645"/>
            </a:lvl1pPr>
          </a:lstStyle>
          <a:p>
            <a:r>
              <a:rPr lang="ja-JP" altLang="en-US" smtClean="0"/>
              <a:t>マスター タイトルの書式設定</a:t>
            </a:r>
            <a:endParaRPr lang="en-US" dirty="0"/>
          </a:p>
        </p:txBody>
      </p:sp>
      <p:sp>
        <p:nvSpPr>
          <p:cNvPr id="11" name="Content Placeholder 3"/>
          <p:cNvSpPr>
            <a:spLocks noGrp="1"/>
          </p:cNvSpPr>
          <p:nvPr>
            <p:ph sz="half" idx="13"/>
          </p:nvPr>
        </p:nvSpPr>
        <p:spPr>
          <a:xfrm>
            <a:off x="440982" y="826030"/>
            <a:ext cx="3265580" cy="5834651"/>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Content Placeholder 5"/>
          <p:cNvSpPr>
            <a:spLocks noGrp="1"/>
          </p:cNvSpPr>
          <p:nvPr>
            <p:ph sz="quarter" idx="4"/>
          </p:nvPr>
        </p:nvSpPr>
        <p:spPr>
          <a:xfrm>
            <a:off x="3854543" y="826029"/>
            <a:ext cx="3264151" cy="5821539"/>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34166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normAutofit/>
          </a:bodyPr>
          <a:lstStyle>
            <a:lvl1pPr>
              <a:defRPr sz="264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974" y="826029"/>
            <a:ext cx="3072867" cy="944033"/>
          </a:xfrm>
        </p:spPr>
        <p:txBody>
          <a:bodyPr anchor="b">
            <a:noAutofit/>
          </a:bodyPr>
          <a:lstStyle>
            <a:lvl1pPr marL="0" indent="0">
              <a:buNone/>
              <a:defRPr sz="1984" b="0" cap="all">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440981" y="1770063"/>
            <a:ext cx="3261860" cy="489061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013817" y="877657"/>
            <a:ext cx="3111877" cy="892406"/>
          </a:xfrm>
        </p:spPr>
        <p:txBody>
          <a:bodyPr anchor="b">
            <a:noAutofit/>
          </a:bodyPr>
          <a:lstStyle>
            <a:lvl1pPr marL="0" indent="0">
              <a:buNone/>
              <a:defRPr sz="1984" b="0" cap="all">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54543" y="1770062"/>
            <a:ext cx="3271151" cy="4877506"/>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263718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40982" y="6962246"/>
            <a:ext cx="5419145" cy="2360083"/>
          </a:xfrm>
        </p:spPr>
        <p:txBody>
          <a:bodyPr>
            <a:normAutofit/>
          </a:bodyPr>
          <a:lstStyle>
            <a:lvl1pPr>
              <a:defRPr sz="2645"/>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64050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200965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79808" y="826029"/>
            <a:ext cx="2645886" cy="2360083"/>
          </a:xfrm>
        </p:spPr>
        <p:txBody>
          <a:bodyPr anchor="b">
            <a:normAutofit/>
          </a:bodyPr>
          <a:lstStyle>
            <a:lvl1pPr algn="l">
              <a:defRPr sz="1653"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0981" y="826029"/>
            <a:ext cx="3669679" cy="84963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479808" y="3422125"/>
            <a:ext cx="2645886" cy="3238559"/>
          </a:xfrm>
        </p:spPr>
        <p:txBody>
          <a:bodyPr anchor="t">
            <a:normAutofit/>
          </a:bodyPr>
          <a:lstStyle>
            <a:lvl1pPr marL="0" indent="0">
              <a:buNone/>
              <a:defRPr sz="1323"/>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365563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716840" y="2242079"/>
            <a:ext cx="2945874" cy="1770063"/>
          </a:xfrm>
        </p:spPr>
        <p:txBody>
          <a:bodyPr anchor="b">
            <a:normAutofit/>
          </a:bodyPr>
          <a:lstStyle>
            <a:lvl1pPr algn="l">
              <a:defRPr sz="1984" b="0"/>
            </a:lvl1p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629973" y="1416050"/>
            <a:ext cx="2712500" cy="743426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smtClean="0"/>
              <a:t>図を追加</a:t>
            </a:r>
            <a:endParaRPr lang="en-US" dirty="0"/>
          </a:p>
        </p:txBody>
      </p:sp>
      <p:sp>
        <p:nvSpPr>
          <p:cNvPr id="4" name="Text Placeholder 3"/>
          <p:cNvSpPr>
            <a:spLocks noGrp="1"/>
          </p:cNvSpPr>
          <p:nvPr>
            <p:ph type="body" sz="half" idx="2"/>
          </p:nvPr>
        </p:nvSpPr>
        <p:spPr>
          <a:xfrm>
            <a:off x="3717028" y="4248150"/>
            <a:ext cx="2946672" cy="3225447"/>
          </a:xfrm>
        </p:spPr>
        <p:txBody>
          <a:bodyPr anchor="t">
            <a:normAutofit/>
          </a:bodyPr>
          <a:lstStyle>
            <a:lvl1pPr marL="0" indent="0">
              <a:buNone/>
              <a:defRPr sz="1488"/>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80440E-3C6D-4810-8B8B-D24DBFFD8D32}"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a:xfrm>
            <a:off x="440981" y="9558338"/>
            <a:ext cx="4804762" cy="565437"/>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19297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5514888" y="6031325"/>
            <a:ext cx="2042415" cy="4117034"/>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40982" y="6962246"/>
            <a:ext cx="5419145" cy="2360083"/>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40982" y="826031"/>
            <a:ext cx="5419145" cy="5834656"/>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42852" y="9558343"/>
            <a:ext cx="992466" cy="565437"/>
          </a:xfrm>
          <a:prstGeom prst="rect">
            <a:avLst/>
          </a:prstGeom>
        </p:spPr>
        <p:txBody>
          <a:bodyPr vert="horz" lIns="91440" tIns="45720" rIns="91440" bIns="45720" rtlCol="0" anchor="t"/>
          <a:lstStyle>
            <a:lvl1pPr algn="r">
              <a:defRPr sz="827" b="0" i="0">
                <a:solidFill>
                  <a:schemeClr val="bg2">
                    <a:lumMod val="50000"/>
                  </a:schemeClr>
                </a:solidFill>
                <a:effectLst/>
                <a:latin typeface="+mn-lt"/>
              </a:defRPr>
            </a:lvl1pPr>
          </a:lstStyle>
          <a:p>
            <a:fld id="{E580440E-3C6D-4810-8B8B-D24DBFFD8D32}" type="datetimeFigureOut">
              <a:rPr kumimoji="1" lang="ja-JP" altLang="en-US" smtClean="0"/>
              <a:t>2019/6/21</a:t>
            </a:fld>
            <a:endParaRPr kumimoji="1" lang="ja-JP" altLang="en-US"/>
          </a:p>
        </p:txBody>
      </p:sp>
      <p:sp>
        <p:nvSpPr>
          <p:cNvPr id="5" name="Footer Placeholder 4"/>
          <p:cNvSpPr>
            <a:spLocks noGrp="1"/>
          </p:cNvSpPr>
          <p:nvPr>
            <p:ph type="ftr" sz="quarter" idx="3"/>
          </p:nvPr>
        </p:nvSpPr>
        <p:spPr>
          <a:xfrm>
            <a:off x="440981" y="9558338"/>
            <a:ext cx="4804762" cy="565437"/>
          </a:xfrm>
          <a:prstGeom prst="rect">
            <a:avLst/>
          </a:prstGeom>
        </p:spPr>
        <p:txBody>
          <a:bodyPr vert="horz" lIns="91440" tIns="45720" rIns="91440" bIns="45720" rtlCol="0" anchor="t"/>
          <a:lstStyle>
            <a:lvl1pPr algn="l">
              <a:defRPr sz="827"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6427399" y="8638894"/>
            <a:ext cx="708436" cy="1037453"/>
          </a:xfrm>
          <a:prstGeom prst="rect">
            <a:avLst/>
          </a:prstGeom>
        </p:spPr>
        <p:txBody>
          <a:bodyPr vert="horz" lIns="91440" tIns="45720" rIns="91440" bIns="45720" rtlCol="0" anchor="b"/>
          <a:lstStyle>
            <a:lvl1pPr algn="r">
              <a:defRPr sz="2315" b="0" i="0">
                <a:solidFill>
                  <a:schemeClr val="bg2">
                    <a:lumMod val="50000"/>
                  </a:schemeClr>
                </a:solidFill>
                <a:effectLst/>
                <a:latin typeface="+mn-lt"/>
              </a:defRPr>
            </a:lvl1pPr>
          </a:lstStyle>
          <a:p>
            <a:fld id="{37796910-5F6C-4104-87D1-40CB3ACF39CA}" type="slidenum">
              <a:rPr kumimoji="1" lang="ja-JP" altLang="en-US" smtClean="0"/>
              <a:t>‹#›</a:t>
            </a:fld>
            <a:endParaRPr kumimoji="1" lang="ja-JP" altLang="en-US"/>
          </a:p>
        </p:txBody>
      </p:sp>
    </p:spTree>
    <p:extLst>
      <p:ext uri="{BB962C8B-B14F-4D97-AF65-F5344CB8AC3E}">
        <p14:creationId xmlns:p14="http://schemas.microsoft.com/office/powerpoint/2010/main" val="2199462395"/>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377967" rtl="0" eaLnBrk="1" latinLnBrk="0" hangingPunct="1">
        <a:spcBef>
          <a:spcPct val="0"/>
        </a:spcBef>
        <a:buNone/>
        <a:defRPr kumimoji="1" sz="2645"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36230"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653" kern="1200" cap="none">
          <a:solidFill>
            <a:schemeClr val="bg2">
              <a:lumMod val="75000"/>
            </a:schemeClr>
          </a:solidFill>
          <a:effectLst/>
          <a:latin typeface="+mn-lt"/>
          <a:ea typeface="+mn-ea"/>
          <a:cs typeface="+mn-cs"/>
        </a:defRPr>
      </a:lvl1pPr>
      <a:lvl2pPr marL="614197"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488" kern="1200" cap="none">
          <a:solidFill>
            <a:schemeClr val="bg2">
              <a:lumMod val="75000"/>
            </a:schemeClr>
          </a:solidFill>
          <a:effectLst/>
          <a:latin typeface="+mn-lt"/>
          <a:ea typeface="+mn-ea"/>
          <a:cs typeface="+mn-cs"/>
        </a:defRPr>
      </a:lvl2pPr>
      <a:lvl3pPr marL="992164"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323" kern="1200" cap="none">
          <a:solidFill>
            <a:schemeClr val="bg2">
              <a:lumMod val="75000"/>
            </a:schemeClr>
          </a:solidFill>
          <a:effectLst/>
          <a:latin typeface="+mn-lt"/>
          <a:ea typeface="+mn-ea"/>
          <a:cs typeface="+mn-cs"/>
        </a:defRPr>
      </a:lvl3pPr>
      <a:lvl4pPr marL="1275639" indent="-141738"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4pPr>
      <a:lvl5pPr marL="1653607" indent="-141738"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5pPr>
      <a:lvl6pPr marL="2078820"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6pPr>
      <a:lvl7pPr marL="2456787"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7pPr>
      <a:lvl8pPr marL="2834754"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8pPr>
      <a:lvl9pPr marL="3212722"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0000">
              <a:schemeClr val="bg2">
                <a:tint val="97000"/>
                <a:hueMod val="92000"/>
                <a:satMod val="169000"/>
                <a:lumMod val="164000"/>
              </a:schemeClr>
            </a:gs>
            <a:gs pos="91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3335585" y="6554920"/>
            <a:ext cx="2469792" cy="2456738"/>
          </a:xfrm>
          <a:prstGeom prst="rect">
            <a:avLst/>
          </a:prstGeom>
        </p:spPr>
      </p:pic>
      <p:pic>
        <p:nvPicPr>
          <p:cNvPr id="3" name="図 2"/>
          <p:cNvPicPr>
            <a:picLocks noChangeAspect="1"/>
          </p:cNvPicPr>
          <p:nvPr/>
        </p:nvPicPr>
        <p:blipFill>
          <a:blip r:embed="rId3"/>
          <a:stretch>
            <a:fillRect/>
          </a:stretch>
        </p:blipFill>
        <p:spPr>
          <a:xfrm>
            <a:off x="728273" y="4488216"/>
            <a:ext cx="2502185" cy="1864219"/>
          </a:xfrm>
          <a:prstGeom prst="rect">
            <a:avLst/>
          </a:prstGeom>
        </p:spPr>
      </p:pic>
      <p:sp>
        <p:nvSpPr>
          <p:cNvPr id="4" name="タイトル 3"/>
          <p:cNvSpPr>
            <a:spLocks noGrp="1"/>
          </p:cNvSpPr>
          <p:nvPr>
            <p:ph type="ctrTitle"/>
          </p:nvPr>
        </p:nvSpPr>
        <p:spPr>
          <a:xfrm rot="21075465">
            <a:off x="393557" y="1392846"/>
            <a:ext cx="6660770" cy="255720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lang="ja-JP" altLang="en-US" sz="3136" b="1" dirty="0">
                <a:latin typeface="Garamond" panose="02020404030301010803" pitchFamily="18" charset="0"/>
                <a:ea typeface="UD デジタル 教科書体 N-R" panose="02020400000000000000" pitchFamily="17" charset="-128"/>
              </a:rPr>
              <a:t>ものづくりの街かわさき市内企業が</a:t>
            </a:r>
            <a:r>
              <a:rPr lang="en-US" altLang="ja-JP" b="1" dirty="0" smtClean="0">
                <a:solidFill>
                  <a:srgbClr val="FF0000"/>
                </a:solidFill>
                <a:latin typeface="Garamond" panose="02020404030301010803" pitchFamily="18" charset="0"/>
                <a:ea typeface="UD デジタル 教科書体 N-R" panose="02020400000000000000" pitchFamily="17" charset="-128"/>
              </a:rPr>
              <a:t/>
            </a:r>
            <a:br>
              <a:rPr lang="en-US" altLang="ja-JP" b="1" dirty="0" smtClean="0">
                <a:solidFill>
                  <a:srgbClr val="FF0000"/>
                </a:solidFill>
                <a:latin typeface="Garamond" panose="02020404030301010803" pitchFamily="18" charset="0"/>
                <a:ea typeface="UD デジタル 教科書体 N-R" panose="02020400000000000000" pitchFamily="17" charset="-128"/>
              </a:rPr>
            </a:br>
            <a:r>
              <a:rPr lang="ja-JP" altLang="en-US" sz="6098" b="1" dirty="0">
                <a:solidFill>
                  <a:srgbClr val="FF0000"/>
                </a:solidFill>
                <a:latin typeface="Garamond" panose="02020404030301010803" pitchFamily="18" charset="0"/>
                <a:ea typeface="UD デジタル 教科書体 N-R" panose="02020400000000000000" pitchFamily="17" charset="-128"/>
              </a:rPr>
              <a:t>研究機器</a:t>
            </a:r>
            <a:r>
              <a:rPr kumimoji="1" lang="ja-JP" altLang="en-US" b="1" dirty="0" smtClean="0">
                <a:solidFill>
                  <a:srgbClr val="FF0000"/>
                </a:solidFill>
                <a:latin typeface="Garamond" panose="02020404030301010803" pitchFamily="18" charset="0"/>
                <a:ea typeface="UD デジタル 教科書体 N-R" panose="02020400000000000000" pitchFamily="17" charset="-128"/>
              </a:rPr>
              <a:t>の</a:t>
            </a:r>
            <a:r>
              <a:rPr lang="ja-JP" altLang="en-US" sz="6795" b="1" dirty="0" smtClean="0">
                <a:solidFill>
                  <a:srgbClr val="FF0000"/>
                </a:solidFill>
                <a:latin typeface="Garamond" panose="02020404030301010803" pitchFamily="18" charset="0"/>
                <a:ea typeface="UD デジタル 教科書体 N-R" panose="02020400000000000000" pitchFamily="17" charset="-128"/>
              </a:rPr>
              <a:t>試作</a:t>
            </a:r>
            <a:r>
              <a:rPr lang="en-US" altLang="ja-JP" sz="6795" b="1" dirty="0" smtClean="0">
                <a:solidFill>
                  <a:srgbClr val="FF0000"/>
                </a:solidFill>
                <a:latin typeface="Garamond" panose="02020404030301010803" pitchFamily="18" charset="0"/>
                <a:ea typeface="UD デジタル 教科書体 N-R" panose="02020400000000000000" pitchFamily="17" charset="-128"/>
              </a:rPr>
              <a:t/>
            </a:r>
            <a:br>
              <a:rPr lang="en-US" altLang="ja-JP" sz="6795" b="1" dirty="0" smtClean="0">
                <a:solidFill>
                  <a:srgbClr val="FF0000"/>
                </a:solidFill>
                <a:latin typeface="Garamond" panose="02020404030301010803" pitchFamily="18" charset="0"/>
                <a:ea typeface="UD デジタル 教科書体 N-R" panose="02020400000000000000" pitchFamily="17" charset="-128"/>
              </a:rPr>
            </a:br>
            <a:r>
              <a:rPr kumimoji="1" lang="ja-JP" altLang="en-US" b="1" dirty="0" smtClean="0">
                <a:latin typeface="Garamond" panose="02020404030301010803" pitchFamily="18" charset="0"/>
                <a:ea typeface="UD デジタル 教科書体 N-R" panose="02020400000000000000" pitchFamily="17" charset="-128"/>
              </a:rPr>
              <a:t>お手伝い致します！！</a:t>
            </a:r>
            <a:endParaRPr kumimoji="1" lang="ja-JP" altLang="en-US" b="1" dirty="0">
              <a:latin typeface="Garamond" panose="02020404030301010803" pitchFamily="18" charset="0"/>
              <a:ea typeface="UD デジタル 教科書体 N-R" panose="02020400000000000000" pitchFamily="17" charset="-128"/>
            </a:endParaRPr>
          </a:p>
        </p:txBody>
      </p:sp>
      <p:sp>
        <p:nvSpPr>
          <p:cNvPr id="5" name="サブタイトル 4"/>
          <p:cNvSpPr>
            <a:spLocks noGrp="1"/>
          </p:cNvSpPr>
          <p:nvPr>
            <p:ph type="subTitle" idx="1"/>
          </p:nvPr>
        </p:nvSpPr>
        <p:spPr>
          <a:xfrm>
            <a:off x="237914" y="4578602"/>
            <a:ext cx="6798001" cy="2809833"/>
          </a:xfrm>
        </p:spPr>
        <p:txBody>
          <a:bodyPr>
            <a:normAutofit fontScale="92500" lnSpcReduction="10000"/>
          </a:bodyPr>
          <a:lstStyle/>
          <a:p>
            <a:r>
              <a:rPr lang="ja-JP" altLang="en-US" sz="3049" b="1" dirty="0">
                <a:solidFill>
                  <a:srgbClr val="FF0000"/>
                </a:solidFill>
              </a:rPr>
              <a:t>こんな時にご連絡ください</a:t>
            </a:r>
            <a:endParaRPr lang="en-US" altLang="ja-JP" sz="3049" b="1" dirty="0">
              <a:solidFill>
                <a:srgbClr val="FF0000"/>
              </a:solidFill>
            </a:endParaRPr>
          </a:p>
          <a:p>
            <a:pPr algn="l"/>
            <a:r>
              <a:rPr lang="ja-JP" altLang="en-US" sz="2178" b="1" dirty="0">
                <a:solidFill>
                  <a:schemeClr val="bg1"/>
                </a:solidFill>
              </a:rPr>
              <a:t>①研究室で自作していたけれど</a:t>
            </a:r>
            <a:r>
              <a:rPr lang="ja-JP" altLang="en-US" sz="2178" b="1" dirty="0">
                <a:solidFill>
                  <a:srgbClr val="FF0000"/>
                </a:solidFill>
              </a:rPr>
              <a:t>高精度</a:t>
            </a:r>
            <a:r>
              <a:rPr lang="ja-JP" altLang="en-US" sz="2178" b="1" dirty="0">
                <a:solidFill>
                  <a:schemeClr val="bg1"/>
                </a:solidFill>
              </a:rPr>
              <a:t>の物を作りたい</a:t>
            </a:r>
            <a:endParaRPr lang="en-US" altLang="ja-JP" sz="2178" b="1" dirty="0">
              <a:solidFill>
                <a:schemeClr val="bg1"/>
              </a:solidFill>
            </a:endParaRPr>
          </a:p>
          <a:p>
            <a:pPr algn="l"/>
            <a:r>
              <a:rPr lang="ja-JP" altLang="en-US" sz="2178" b="1" dirty="0">
                <a:solidFill>
                  <a:schemeClr val="bg1"/>
                </a:solidFill>
              </a:rPr>
              <a:t>②企業に相談したけど自社の技術では作れないと</a:t>
            </a:r>
            <a:r>
              <a:rPr lang="ja-JP" altLang="en-US" sz="2178" b="1" dirty="0">
                <a:solidFill>
                  <a:srgbClr val="FF0000"/>
                </a:solidFill>
              </a:rPr>
              <a:t>断られた</a:t>
            </a:r>
            <a:endParaRPr lang="en-US" altLang="ja-JP" sz="2178" b="1" dirty="0">
              <a:solidFill>
                <a:srgbClr val="FF0000"/>
              </a:solidFill>
            </a:endParaRPr>
          </a:p>
          <a:p>
            <a:pPr algn="l"/>
            <a:r>
              <a:rPr lang="ja-JP" altLang="en-US" sz="2178" b="1" dirty="0">
                <a:solidFill>
                  <a:schemeClr val="bg1"/>
                </a:solidFill>
              </a:rPr>
              <a:t>③</a:t>
            </a:r>
            <a:r>
              <a:rPr lang="ja-JP" altLang="en-US" sz="2178" b="1" dirty="0">
                <a:solidFill>
                  <a:srgbClr val="FF0000"/>
                </a:solidFill>
              </a:rPr>
              <a:t>研究用の機器</a:t>
            </a:r>
            <a:r>
              <a:rPr lang="ja-JP" altLang="en-US" sz="2178" b="1" dirty="0">
                <a:solidFill>
                  <a:schemeClr val="bg1"/>
                </a:solidFill>
              </a:rPr>
              <a:t>を作りたい</a:t>
            </a:r>
            <a:endParaRPr lang="en-US" altLang="ja-JP" sz="2178" b="1" dirty="0">
              <a:solidFill>
                <a:schemeClr val="bg1"/>
              </a:solidFill>
            </a:endParaRPr>
          </a:p>
          <a:p>
            <a:pPr algn="l"/>
            <a:r>
              <a:rPr lang="ja-JP" altLang="en-US" sz="2178" b="1" dirty="0">
                <a:solidFill>
                  <a:schemeClr val="bg1"/>
                </a:solidFill>
              </a:rPr>
              <a:t>④助成金を申請するにあたって</a:t>
            </a:r>
            <a:r>
              <a:rPr lang="ja-JP" altLang="en-US" sz="2178" b="1" dirty="0">
                <a:solidFill>
                  <a:srgbClr val="FF0000"/>
                </a:solidFill>
              </a:rPr>
              <a:t>デモ機</a:t>
            </a:r>
            <a:r>
              <a:rPr lang="ja-JP" altLang="en-US" sz="2178" b="1" dirty="0">
                <a:solidFill>
                  <a:schemeClr val="bg1"/>
                </a:solidFill>
              </a:rPr>
              <a:t>を作成したい</a:t>
            </a:r>
            <a:endParaRPr lang="en-US" altLang="ja-JP" sz="2178" b="1" dirty="0">
              <a:solidFill>
                <a:schemeClr val="bg1"/>
              </a:solidFill>
            </a:endParaRPr>
          </a:p>
          <a:p>
            <a:pPr algn="l"/>
            <a:r>
              <a:rPr lang="ja-JP" altLang="en-US" sz="2178" b="1" dirty="0">
                <a:solidFill>
                  <a:schemeClr val="bg1"/>
                </a:solidFill>
              </a:rPr>
              <a:t>⑤○○な加工を行いたいが</a:t>
            </a:r>
            <a:r>
              <a:rPr lang="ja-JP" altLang="en-US" sz="2178" b="1" dirty="0">
                <a:solidFill>
                  <a:srgbClr val="FF0000"/>
                </a:solidFill>
              </a:rPr>
              <a:t>どこに相談して</a:t>
            </a:r>
            <a:r>
              <a:rPr lang="ja-JP" altLang="en-US" sz="2178" b="1" dirty="0" smtClean="0">
                <a:solidFill>
                  <a:srgbClr val="FF0000"/>
                </a:solidFill>
              </a:rPr>
              <a:t>いいか</a:t>
            </a:r>
            <a:r>
              <a:rPr lang="ja-JP" altLang="en-US" sz="2178" b="1" dirty="0">
                <a:solidFill>
                  <a:srgbClr val="FF0000"/>
                </a:solidFill>
              </a:rPr>
              <a:t>わからない</a:t>
            </a:r>
            <a:endParaRPr lang="en-US" altLang="ja-JP" sz="2178" b="1" dirty="0">
              <a:solidFill>
                <a:srgbClr val="FF0000"/>
              </a:solidFill>
            </a:endParaRPr>
          </a:p>
          <a:p>
            <a:pPr algn="l"/>
            <a:endParaRPr lang="en-US" altLang="ja-JP" sz="2178" dirty="0"/>
          </a:p>
          <a:p>
            <a:endParaRPr kumimoji="1" lang="ja-JP" altLang="en-US" dirty="0"/>
          </a:p>
        </p:txBody>
      </p:sp>
      <p:sp>
        <p:nvSpPr>
          <p:cNvPr id="7" name="テキスト ボックス 6"/>
          <p:cNvSpPr txBox="1"/>
          <p:nvPr/>
        </p:nvSpPr>
        <p:spPr>
          <a:xfrm>
            <a:off x="992260" y="191232"/>
            <a:ext cx="5774557" cy="1260688"/>
          </a:xfrm>
          <a:prstGeom prst="ellipse">
            <a:avLst/>
          </a:prstGeom>
          <a:solidFill>
            <a:srgbClr val="FFFF00"/>
          </a:solidFill>
        </p:spPr>
        <p:txBody>
          <a:bodyPr wrap="square" rtlCol="0">
            <a:spAutoFit/>
          </a:bodyPr>
          <a:lstStyle/>
          <a:p>
            <a:r>
              <a:rPr lang="ja-JP" altLang="en-US" sz="2613" dirty="0">
                <a:solidFill>
                  <a:schemeClr val="bg1"/>
                </a:solidFill>
              </a:rPr>
              <a:t>公益財団法人　</a:t>
            </a:r>
            <a:endParaRPr lang="en-US" altLang="ja-JP" sz="2613" dirty="0">
              <a:solidFill>
                <a:schemeClr val="bg1"/>
              </a:solidFill>
            </a:endParaRPr>
          </a:p>
          <a:p>
            <a:r>
              <a:rPr lang="ja-JP" altLang="en-US" sz="2613" dirty="0">
                <a:solidFill>
                  <a:schemeClr val="bg1"/>
                </a:solidFill>
              </a:rPr>
              <a:t>川崎市産業振興財団です</a:t>
            </a:r>
          </a:p>
        </p:txBody>
      </p:sp>
      <p:sp>
        <p:nvSpPr>
          <p:cNvPr id="8" name="テキスト ボックス 7"/>
          <p:cNvSpPr txBox="1"/>
          <p:nvPr/>
        </p:nvSpPr>
        <p:spPr>
          <a:xfrm>
            <a:off x="728273" y="7449576"/>
            <a:ext cx="4693058" cy="584775"/>
          </a:xfrm>
          <a:prstGeom prst="rect">
            <a:avLst/>
          </a:prstGeom>
          <a:noFill/>
        </p:spPr>
        <p:txBody>
          <a:bodyPr wrap="square" rtlCol="0">
            <a:spAutoFit/>
          </a:bodyPr>
          <a:lstStyle/>
          <a:p>
            <a:r>
              <a:rPr lang="ja-JP" altLang="en-US" sz="1600" dirty="0"/>
              <a:t>電気機械・メカ・成膜・培養治具・基板などあらゆる分野のご相談</a:t>
            </a:r>
            <a:r>
              <a:rPr lang="ja-JP" altLang="en-US" sz="1600" dirty="0" smtClean="0"/>
              <a:t>承ります</a:t>
            </a:r>
            <a:endParaRPr lang="ja-JP" altLang="en-US" sz="1600" dirty="0"/>
          </a:p>
        </p:txBody>
      </p:sp>
      <p:sp>
        <p:nvSpPr>
          <p:cNvPr id="9" name="テキスト ボックス 8"/>
          <p:cNvSpPr txBox="1"/>
          <p:nvPr/>
        </p:nvSpPr>
        <p:spPr>
          <a:xfrm>
            <a:off x="728273" y="8387929"/>
            <a:ext cx="4176391" cy="338554"/>
          </a:xfrm>
          <a:prstGeom prst="rect">
            <a:avLst/>
          </a:prstGeom>
          <a:noFill/>
        </p:spPr>
        <p:txBody>
          <a:bodyPr wrap="square" rtlCol="0">
            <a:spAutoFit/>
          </a:bodyPr>
          <a:lstStyle/>
          <a:p>
            <a:r>
              <a:rPr lang="ja-JP" altLang="en-US" sz="1600" dirty="0" smtClean="0"/>
              <a:t>装置</a:t>
            </a:r>
            <a:r>
              <a:rPr lang="ja-JP" altLang="en-US" sz="1600" dirty="0"/>
              <a:t>・治具・部品何でもご相談ください</a:t>
            </a:r>
          </a:p>
        </p:txBody>
      </p:sp>
      <p:sp>
        <p:nvSpPr>
          <p:cNvPr id="2" name="テキスト ボックス 1"/>
          <p:cNvSpPr txBox="1"/>
          <p:nvPr/>
        </p:nvSpPr>
        <p:spPr>
          <a:xfrm>
            <a:off x="690173" y="9013296"/>
            <a:ext cx="6307642" cy="584775"/>
          </a:xfrm>
          <a:prstGeom prst="rect">
            <a:avLst/>
          </a:prstGeom>
          <a:noFill/>
        </p:spPr>
        <p:txBody>
          <a:bodyPr wrap="square" rtlCol="0">
            <a:spAutoFit/>
          </a:bodyPr>
          <a:lstStyle/>
          <a:p>
            <a:r>
              <a:rPr kumimoji="1" lang="ja-JP" altLang="en-US" sz="1600" dirty="0" smtClean="0"/>
              <a:t>難削材・特殊鋼など各種素材、</a:t>
            </a:r>
            <a:r>
              <a:rPr lang="en-US" altLang="ja-JP" sz="1600" b="1" dirty="0" smtClean="0"/>
              <a:t>MEMS</a:t>
            </a:r>
            <a:r>
              <a:rPr lang="ja-JP" altLang="en-US" sz="1600" b="1" dirty="0" err="1" smtClean="0"/>
              <a:t>、</a:t>
            </a:r>
            <a:r>
              <a:rPr lang="ja-JP" altLang="en-US" sz="1600" b="1" dirty="0" smtClean="0"/>
              <a:t>精密加工・微細加工、表面</a:t>
            </a:r>
            <a:r>
              <a:rPr lang="ja-JP" altLang="en-US" sz="1600" dirty="0" smtClean="0"/>
              <a:t>処理など素材も加工法も制限ございません</a:t>
            </a:r>
            <a:endParaRPr kumimoji="1" lang="ja-JP" altLang="en-US" sz="1600" dirty="0"/>
          </a:p>
        </p:txBody>
      </p:sp>
    </p:spTree>
    <p:extLst>
      <p:ext uri="{BB962C8B-B14F-4D97-AF65-F5344CB8AC3E}">
        <p14:creationId xmlns:p14="http://schemas.microsoft.com/office/powerpoint/2010/main" val="330351100"/>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74</TotalTime>
  <Words>127</Words>
  <Application>Microsoft Office PowerPoint</Application>
  <PresentationFormat>ユーザー設定</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N-R</vt:lpstr>
      <vt:lpstr>メイリオ</vt:lpstr>
      <vt:lpstr>Century Gothic</vt:lpstr>
      <vt:lpstr>Garamond</vt:lpstr>
      <vt:lpstr>Wingdings 3</vt:lpstr>
      <vt:lpstr>スライス</vt:lpstr>
      <vt:lpstr>ものづくりの街かわさき市内企業が 研究機器の試作 お手伝い致します！！</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ものづくりの街かわさき市内企業が研究機器の試作お手伝い致します！！</dc:title>
  <dc:creator>soumu14</dc:creator>
  <cp:lastModifiedBy>soumu14</cp:lastModifiedBy>
  <cp:revision>10</cp:revision>
  <dcterms:created xsi:type="dcterms:W3CDTF">2019-06-13T08:59:09Z</dcterms:created>
  <dcterms:modified xsi:type="dcterms:W3CDTF">2019-06-21T05:24:37Z</dcterms:modified>
</cp:coreProperties>
</file>