
<file path=[Content_Types].xml><?xml version="1.0" encoding="utf-8"?>
<Types xmlns="http://schemas.openxmlformats.org/package/2006/content-types">
  <Default Extension="png" ContentType="image/png"/>
  <Default Extension="tmp"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0" r:id="rId4"/>
    <p:sldMasterId id="2147483670" r:id="rId5"/>
  </p:sldMasterIdLst>
  <p:notesMasterIdLst>
    <p:notesMasterId r:id="rId8"/>
  </p:notesMasterIdLst>
  <p:handoutMasterIdLst>
    <p:handoutMasterId r:id="rId9"/>
  </p:handoutMasterIdLst>
  <p:sldIdLst>
    <p:sldId id="313" r:id="rId6"/>
    <p:sldId id="309" r:id="rId7"/>
  </p:sldIdLst>
  <p:sldSz cx="7561263" cy="10693400"/>
  <p:notesSz cx="6735763" cy="9866313"/>
  <p:defaultTextStyle>
    <a:defPPr>
      <a:defRPr lang="ja-JP"/>
    </a:defPPr>
    <a:lvl1pPr algn="l" rtl="0" eaLnBrk="0" fontAlgn="base" hangingPunct="0">
      <a:spcBef>
        <a:spcPct val="0"/>
      </a:spcBef>
      <a:spcAft>
        <a:spcPct val="0"/>
      </a:spcAft>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l" rtl="0" eaLnBrk="0" fontAlgn="base" hangingPunct="0">
      <a:spcBef>
        <a:spcPct val="0"/>
      </a:spcBef>
      <a:spcAft>
        <a:spcPct val="0"/>
      </a:spcAft>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l" rtl="0" eaLnBrk="0" fontAlgn="base" hangingPunct="0">
      <a:spcBef>
        <a:spcPct val="0"/>
      </a:spcBef>
      <a:spcAft>
        <a:spcPct val="0"/>
      </a:spcAft>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l" rtl="0" eaLnBrk="0" fontAlgn="base" hangingPunct="0">
      <a:spcBef>
        <a:spcPct val="0"/>
      </a:spcBef>
      <a:spcAft>
        <a:spcPct val="0"/>
      </a:spcAft>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l" rtl="0" eaLnBrk="0" fontAlgn="base" hangingPunct="0">
      <a:spcBef>
        <a:spcPct val="0"/>
      </a:spcBef>
      <a:spcAft>
        <a:spcPct val="0"/>
      </a:spcAft>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6pPr>
    <a:lvl7pPr marL="2743200" algn="l" defTabSz="914400" rtl="0" eaLnBrk="1" latinLnBrk="0" hangingPunct="1">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7pPr>
    <a:lvl8pPr marL="3200400" algn="l" defTabSz="914400" rtl="0" eaLnBrk="1" latinLnBrk="0" hangingPunct="1">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8pPr>
    <a:lvl9pPr marL="3657600" algn="l" defTabSz="914400" rtl="0" eaLnBrk="1" latinLnBrk="0" hangingPunct="1">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2" pos="2381">
          <p15:clr>
            <a:srgbClr val="A4A3A4"/>
          </p15:clr>
        </p15:guide>
        <p15:guide id="3" orient="horz" pos="3446" userDrawn="1">
          <p15:clr>
            <a:srgbClr val="A4A3A4"/>
          </p15:clr>
        </p15:guide>
        <p15:guide id="4" pos="250" userDrawn="1">
          <p15:clr>
            <a:srgbClr val="A4A3A4"/>
          </p15:clr>
        </p15:guide>
        <p15:guide id="5" pos="4513" userDrawn="1">
          <p15:clr>
            <a:srgbClr val="A4A3A4"/>
          </p15:clr>
        </p15:guide>
        <p15:guide id="6" orient="horz" pos="6588" userDrawn="1">
          <p15:clr>
            <a:srgbClr val="A4A3A4"/>
          </p15:clr>
        </p15:guide>
        <p15:guide id="7" pos="204" userDrawn="1">
          <p15:clr>
            <a:srgbClr val="A4A3A4"/>
          </p15:clr>
        </p15:guide>
        <p15:guide id="8" pos="455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EAEAEA"/>
    <a:srgbClr val="003C2C"/>
    <a:srgbClr val="A8D435"/>
    <a:srgbClr val="CCFFCC"/>
    <a:srgbClr val="000000"/>
    <a:srgbClr val="FFFFD1"/>
    <a:srgbClr val="F6E8C2"/>
    <a:srgbClr val="F1DB9D"/>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7" autoAdjust="0"/>
    <p:restoredTop sz="86369" autoAdjust="0"/>
  </p:normalViewPr>
  <p:slideViewPr>
    <p:cSldViewPr showGuides="1">
      <p:cViewPr>
        <p:scale>
          <a:sx n="125" d="100"/>
          <a:sy n="125" d="100"/>
        </p:scale>
        <p:origin x="690" y="-5202"/>
      </p:cViewPr>
      <p:guideLst>
        <p:guide pos="2381"/>
        <p:guide orient="horz" pos="3446"/>
        <p:guide pos="250"/>
        <p:guide pos="4513"/>
        <p:guide orient="horz" pos="6588"/>
        <p:guide pos="204"/>
        <p:guide pos="45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DDED4DAF-97AE-49AA-9EE0-C7231D8E1CD2}"/>
              </a:ext>
            </a:extLst>
          </p:cNvPr>
          <p:cNvSpPr>
            <a:spLocks noGrp="1"/>
          </p:cNvSpPr>
          <p:nvPr>
            <p:ph type="hdr" sz="quarter"/>
          </p:nvPr>
        </p:nvSpPr>
        <p:spPr>
          <a:xfrm>
            <a:off x="0" y="0"/>
            <a:ext cx="2920193" cy="493237"/>
          </a:xfrm>
          <a:prstGeom prst="rect">
            <a:avLst/>
          </a:prstGeom>
        </p:spPr>
        <p:txBody>
          <a:bodyPr vert="horz" lIns="90632" tIns="45314" rIns="90632" bIns="45314" rtlCol="0"/>
          <a:lstStyle>
            <a:lvl1pPr algn="l">
              <a:defRPr sz="1200">
                <a:latin typeface="ＭＳ Ｐゴシック" charset="-128"/>
                <a:ea typeface="ＭＳ Ｐゴシック" charset="-128"/>
              </a:defRPr>
            </a:lvl1pPr>
          </a:lstStyle>
          <a:p>
            <a:pPr>
              <a:defRPr/>
            </a:pPr>
            <a:endParaRPr lang="ja-JP" altLang="en-US"/>
          </a:p>
        </p:txBody>
      </p:sp>
      <p:sp>
        <p:nvSpPr>
          <p:cNvPr id="3" name="日付プレースホルダー 2">
            <a:extLst>
              <a:ext uri="{FF2B5EF4-FFF2-40B4-BE49-F238E27FC236}">
                <a16:creationId xmlns:a16="http://schemas.microsoft.com/office/drawing/2014/main" id="{2334DEAF-0893-46F5-B792-E65415A5DC19}"/>
              </a:ext>
            </a:extLst>
          </p:cNvPr>
          <p:cNvSpPr>
            <a:spLocks noGrp="1"/>
          </p:cNvSpPr>
          <p:nvPr>
            <p:ph type="dt" sz="quarter" idx="1"/>
          </p:nvPr>
        </p:nvSpPr>
        <p:spPr>
          <a:xfrm>
            <a:off x="3815572" y="0"/>
            <a:ext cx="2918621" cy="493237"/>
          </a:xfrm>
          <a:prstGeom prst="rect">
            <a:avLst/>
          </a:prstGeom>
        </p:spPr>
        <p:txBody>
          <a:bodyPr vert="horz" lIns="90632" tIns="45314" rIns="90632" bIns="45314" rtlCol="0"/>
          <a:lstStyle>
            <a:lvl1pPr algn="r">
              <a:defRPr sz="1200">
                <a:latin typeface="ＭＳ Ｐゴシック" charset="-128"/>
                <a:ea typeface="ＭＳ Ｐゴシック" charset="-128"/>
              </a:defRPr>
            </a:lvl1pPr>
          </a:lstStyle>
          <a:p>
            <a:pPr>
              <a:defRPr/>
            </a:pPr>
            <a:fld id="{1BB83A43-8E01-47FE-974B-BD6E15341F39}" type="datetimeFigureOut">
              <a:rPr lang="ja-JP" altLang="en-US"/>
              <a:pPr>
                <a:defRPr/>
              </a:pPr>
              <a:t>2022/9/8</a:t>
            </a:fld>
            <a:endParaRPr lang="ja-JP" altLang="en-US"/>
          </a:p>
        </p:txBody>
      </p:sp>
      <p:sp>
        <p:nvSpPr>
          <p:cNvPr id="4" name="フッター プレースホルダー 3">
            <a:extLst>
              <a:ext uri="{FF2B5EF4-FFF2-40B4-BE49-F238E27FC236}">
                <a16:creationId xmlns:a16="http://schemas.microsoft.com/office/drawing/2014/main" id="{BCBBF76A-D184-4400-93BA-E04B8769BC6D}"/>
              </a:ext>
            </a:extLst>
          </p:cNvPr>
          <p:cNvSpPr>
            <a:spLocks noGrp="1"/>
          </p:cNvSpPr>
          <p:nvPr>
            <p:ph type="ftr" sz="quarter" idx="2"/>
          </p:nvPr>
        </p:nvSpPr>
        <p:spPr>
          <a:xfrm>
            <a:off x="0" y="9371501"/>
            <a:ext cx="2920193" cy="493236"/>
          </a:xfrm>
          <a:prstGeom prst="rect">
            <a:avLst/>
          </a:prstGeom>
        </p:spPr>
        <p:txBody>
          <a:bodyPr vert="horz" lIns="90632" tIns="45314" rIns="90632" bIns="45314" rtlCol="0" anchor="b"/>
          <a:lstStyle>
            <a:lvl1pPr algn="l">
              <a:defRPr sz="1200">
                <a:latin typeface="ＭＳ Ｐゴシック" charset="-128"/>
                <a:ea typeface="ＭＳ Ｐゴシック" charset="-128"/>
              </a:defRPr>
            </a:lvl1pPr>
          </a:lstStyle>
          <a:p>
            <a:pPr>
              <a:defRPr/>
            </a:pPr>
            <a:endParaRPr lang="ja-JP" altLang="en-US"/>
          </a:p>
        </p:txBody>
      </p:sp>
      <p:sp>
        <p:nvSpPr>
          <p:cNvPr id="5" name="スライド番号プレースホルダー 4">
            <a:extLst>
              <a:ext uri="{FF2B5EF4-FFF2-40B4-BE49-F238E27FC236}">
                <a16:creationId xmlns:a16="http://schemas.microsoft.com/office/drawing/2014/main" id="{454326A5-5E15-4499-AA12-EB7005F0287C}"/>
              </a:ext>
            </a:extLst>
          </p:cNvPr>
          <p:cNvSpPr>
            <a:spLocks noGrp="1"/>
          </p:cNvSpPr>
          <p:nvPr>
            <p:ph type="sldNum" sz="quarter" idx="3"/>
          </p:nvPr>
        </p:nvSpPr>
        <p:spPr>
          <a:xfrm>
            <a:off x="3815572" y="9371501"/>
            <a:ext cx="2918621" cy="493236"/>
          </a:xfrm>
          <a:prstGeom prst="rect">
            <a:avLst/>
          </a:prstGeom>
        </p:spPr>
        <p:txBody>
          <a:bodyPr vert="horz" wrap="square" lIns="90632" tIns="45314" rIns="90632" bIns="45314" numCol="1" anchor="b" anchorCtr="0" compatLnSpc="1">
            <a:prstTxWarp prst="textNoShape">
              <a:avLst/>
            </a:prstTxWarp>
          </a:bodyPr>
          <a:lstStyle>
            <a:lvl1pPr algn="r">
              <a:defRPr/>
            </a:lvl1pPr>
          </a:lstStyle>
          <a:p>
            <a:pPr>
              <a:defRPr/>
            </a:pPr>
            <a:fld id="{0CD7E0C1-4204-41CF-9636-1C10E52ED74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D022BED-558B-45DA-94A1-178D6C09CD3A}"/>
              </a:ext>
            </a:extLst>
          </p:cNvPr>
          <p:cNvSpPr>
            <a:spLocks noGrp="1" noChangeArrowheads="1"/>
          </p:cNvSpPr>
          <p:nvPr>
            <p:ph type="hdr" sz="quarter"/>
          </p:nvPr>
        </p:nvSpPr>
        <p:spPr bwMode="auto">
          <a:xfrm>
            <a:off x="0" y="0"/>
            <a:ext cx="2920193" cy="49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11" tIns="45355" rIns="90711" bIns="45355" numCol="1" anchor="t" anchorCtr="0" compatLnSpc="1">
            <a:prstTxWarp prst="textNoShape">
              <a:avLst/>
            </a:prstTxWarp>
          </a:bodyPr>
          <a:lstStyle>
            <a:lvl1pPr defTabSz="907882" eaLnBrk="1" hangingPunct="1">
              <a:defRPr>
                <a:latin typeface="Arial" charset="0"/>
                <a:ea typeface="ＭＳ Ｐゴシック" pitchFamily="50" charset="-128"/>
              </a:defRPr>
            </a:lvl1pPr>
          </a:lstStyle>
          <a:p>
            <a:pPr>
              <a:defRPr/>
            </a:pPr>
            <a:endParaRPr lang="en-US" altLang="ja-JP"/>
          </a:p>
        </p:txBody>
      </p:sp>
      <p:sp>
        <p:nvSpPr>
          <p:cNvPr id="4099" name="Rectangle 3">
            <a:extLst>
              <a:ext uri="{FF2B5EF4-FFF2-40B4-BE49-F238E27FC236}">
                <a16:creationId xmlns:a16="http://schemas.microsoft.com/office/drawing/2014/main" id="{43BE1B89-0DAF-4B5E-B1F9-90C8439565FE}"/>
              </a:ext>
            </a:extLst>
          </p:cNvPr>
          <p:cNvSpPr>
            <a:spLocks noGrp="1" noChangeArrowheads="1"/>
          </p:cNvSpPr>
          <p:nvPr>
            <p:ph type="dt" idx="1"/>
          </p:nvPr>
        </p:nvSpPr>
        <p:spPr bwMode="auto">
          <a:xfrm>
            <a:off x="3815572" y="0"/>
            <a:ext cx="2918621" cy="49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11" tIns="45355" rIns="90711" bIns="45355" numCol="1" anchor="t" anchorCtr="0" compatLnSpc="1">
            <a:prstTxWarp prst="textNoShape">
              <a:avLst/>
            </a:prstTxWarp>
          </a:bodyPr>
          <a:lstStyle>
            <a:lvl1pPr algn="r" defTabSz="907882" eaLnBrk="1" hangingPunct="1">
              <a:defRPr>
                <a:latin typeface="Arial" charset="0"/>
                <a:ea typeface="ＭＳ Ｐゴシック"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0DFD2497-AAAF-4864-9A6C-380984629370}"/>
              </a:ext>
            </a:extLst>
          </p:cNvPr>
          <p:cNvSpPr>
            <a:spLocks noGrp="1" noRot="1" noChangeAspect="1" noChangeArrowheads="1" noTextEdit="1"/>
          </p:cNvSpPr>
          <p:nvPr>
            <p:ph type="sldImg" idx="2"/>
          </p:nvPr>
        </p:nvSpPr>
        <p:spPr bwMode="auto">
          <a:xfrm>
            <a:off x="2060575" y="741363"/>
            <a:ext cx="2614613" cy="36988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8E9AC15A-09A0-4216-B359-3C7E1099BDB5}"/>
              </a:ext>
            </a:extLst>
          </p:cNvPr>
          <p:cNvSpPr>
            <a:spLocks noGrp="1" noChangeArrowheads="1"/>
          </p:cNvSpPr>
          <p:nvPr>
            <p:ph type="body" sz="quarter" idx="3"/>
          </p:nvPr>
        </p:nvSpPr>
        <p:spPr bwMode="auto">
          <a:xfrm>
            <a:off x="672320" y="4688114"/>
            <a:ext cx="5391124" cy="4437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11" tIns="45355" rIns="90711" bIns="4535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a:extLst>
              <a:ext uri="{FF2B5EF4-FFF2-40B4-BE49-F238E27FC236}">
                <a16:creationId xmlns:a16="http://schemas.microsoft.com/office/drawing/2014/main" id="{7D19C0E1-B0CD-4E09-99EF-61498E75173D}"/>
              </a:ext>
            </a:extLst>
          </p:cNvPr>
          <p:cNvSpPr>
            <a:spLocks noGrp="1" noChangeArrowheads="1"/>
          </p:cNvSpPr>
          <p:nvPr>
            <p:ph type="ftr" sz="quarter" idx="4"/>
          </p:nvPr>
        </p:nvSpPr>
        <p:spPr bwMode="auto">
          <a:xfrm>
            <a:off x="0" y="9371501"/>
            <a:ext cx="2920193"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11" tIns="45355" rIns="90711" bIns="45355" numCol="1" anchor="b" anchorCtr="0" compatLnSpc="1">
            <a:prstTxWarp prst="textNoShape">
              <a:avLst/>
            </a:prstTxWarp>
          </a:bodyPr>
          <a:lstStyle>
            <a:lvl1pPr defTabSz="907882" eaLnBrk="1" hangingPunct="1">
              <a:defRPr>
                <a:latin typeface="Arial" charset="0"/>
                <a:ea typeface="ＭＳ Ｐゴシック" pitchFamily="50" charset="-128"/>
              </a:defRPr>
            </a:lvl1pPr>
          </a:lstStyle>
          <a:p>
            <a:pPr>
              <a:defRPr/>
            </a:pPr>
            <a:endParaRPr lang="en-US" altLang="ja-JP"/>
          </a:p>
        </p:txBody>
      </p:sp>
      <p:sp>
        <p:nvSpPr>
          <p:cNvPr id="4103" name="Rectangle 7">
            <a:extLst>
              <a:ext uri="{FF2B5EF4-FFF2-40B4-BE49-F238E27FC236}">
                <a16:creationId xmlns:a16="http://schemas.microsoft.com/office/drawing/2014/main" id="{87BBC1FE-56FC-44D9-A948-9A565B43BAC5}"/>
              </a:ext>
            </a:extLst>
          </p:cNvPr>
          <p:cNvSpPr>
            <a:spLocks noGrp="1" noChangeArrowheads="1"/>
          </p:cNvSpPr>
          <p:nvPr>
            <p:ph type="sldNum" sz="quarter" idx="5"/>
          </p:nvPr>
        </p:nvSpPr>
        <p:spPr bwMode="auto">
          <a:xfrm>
            <a:off x="3815572" y="9371501"/>
            <a:ext cx="2918621"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11" tIns="45355" rIns="90711" bIns="45355" numCol="1" anchor="b" anchorCtr="0" compatLnSpc="1">
            <a:prstTxWarp prst="textNoShape">
              <a:avLst/>
            </a:prstTxWarp>
          </a:bodyPr>
          <a:lstStyle>
            <a:lvl1pPr algn="r" defTabSz="901724" eaLnBrk="1" hangingPunct="1">
              <a:defRPr>
                <a:latin typeface="Arial" panose="020B0604020202020204" pitchFamily="34" charset="0"/>
              </a:defRPr>
            </a:lvl1pPr>
          </a:lstStyle>
          <a:p>
            <a:pPr>
              <a:defRPr/>
            </a:pPr>
            <a:fld id="{E7991CC7-CD23-42E8-9775-DD997E11DF06}"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a:extLst>
              <a:ext uri="{FF2B5EF4-FFF2-40B4-BE49-F238E27FC236}">
                <a16:creationId xmlns:a16="http://schemas.microsoft.com/office/drawing/2014/main" id="{CDB48E2E-C912-4EF7-8F6D-9480BF642B9F}"/>
              </a:ext>
            </a:extLst>
          </p:cNvPr>
          <p:cNvSpPr>
            <a:spLocks noGrp="1" noRot="1" noChangeAspect="1" noChangeArrowheads="1" noTextEdit="1"/>
          </p:cNvSpPr>
          <p:nvPr>
            <p:ph type="sldImg"/>
          </p:nvPr>
        </p:nvSpPr>
        <p:spPr>
          <a:ln/>
        </p:spPr>
      </p:sp>
      <p:sp>
        <p:nvSpPr>
          <p:cNvPr id="5123" name="ノート プレースホルダー 2">
            <a:extLst>
              <a:ext uri="{FF2B5EF4-FFF2-40B4-BE49-F238E27FC236}">
                <a16:creationId xmlns:a16="http://schemas.microsoft.com/office/drawing/2014/main" id="{11FD8A99-9A7D-4087-9461-EA2339D57C63}"/>
              </a:ext>
            </a:extLst>
          </p:cNvPr>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5124" name="スライド番号プレースホルダー 3">
            <a:extLst>
              <a:ext uri="{FF2B5EF4-FFF2-40B4-BE49-F238E27FC236}">
                <a16:creationId xmlns:a16="http://schemas.microsoft.com/office/drawing/2014/main" id="{32009C57-A08A-416F-9FF0-A6211811C584}"/>
              </a:ext>
            </a:extLst>
          </p:cNvPr>
          <p:cNvSpPr>
            <a:spLocks noGrp="1"/>
          </p:cNvSpPr>
          <p:nvPr>
            <p:ph type="sldNum" sz="quarter" idx="5"/>
          </p:nvPr>
        </p:nvSpPr>
        <p:spPr>
          <a:noFill/>
        </p:spPr>
        <p:txBody>
          <a:bodyPr/>
          <a:lstStyle>
            <a:lvl1pPr defTabSz="901724">
              <a:defRPr kumimoji="1" sz="1200">
                <a:solidFill>
                  <a:schemeClr val="tx1"/>
                </a:solidFill>
                <a:latin typeface="ＭＳ Ｐゴシック" panose="020B0600070205080204" pitchFamily="50" charset="-128"/>
                <a:ea typeface="ＭＳ Ｐゴシック" panose="020B0600070205080204" pitchFamily="50" charset="-128"/>
              </a:defRPr>
            </a:lvl1pPr>
            <a:lvl2pPr marL="736486" indent="-283264" defTabSz="901724">
              <a:defRPr kumimoji="1" sz="1200">
                <a:solidFill>
                  <a:schemeClr val="tx1"/>
                </a:solidFill>
                <a:latin typeface="ＭＳ Ｐゴシック" panose="020B0600070205080204" pitchFamily="50" charset="-128"/>
                <a:ea typeface="ＭＳ Ｐゴシック" panose="020B0600070205080204" pitchFamily="50" charset="-128"/>
              </a:defRPr>
            </a:lvl2pPr>
            <a:lvl3pPr marL="1133056" indent="-226611" defTabSz="901724">
              <a:defRPr kumimoji="1" sz="1200">
                <a:solidFill>
                  <a:schemeClr val="tx1"/>
                </a:solidFill>
                <a:latin typeface="ＭＳ Ｐゴシック" panose="020B0600070205080204" pitchFamily="50" charset="-128"/>
                <a:ea typeface="ＭＳ Ｐゴシック" panose="020B0600070205080204" pitchFamily="50" charset="-128"/>
              </a:defRPr>
            </a:lvl3pPr>
            <a:lvl4pPr marL="1586278" indent="-226611" defTabSz="901724">
              <a:defRPr kumimoji="1" sz="1200">
                <a:solidFill>
                  <a:schemeClr val="tx1"/>
                </a:solidFill>
                <a:latin typeface="ＭＳ Ｐゴシック" panose="020B0600070205080204" pitchFamily="50" charset="-128"/>
                <a:ea typeface="ＭＳ Ｐゴシック" panose="020B0600070205080204" pitchFamily="50" charset="-128"/>
              </a:defRPr>
            </a:lvl4pPr>
            <a:lvl5pPr marL="2039501" indent="-226611" defTabSz="901724">
              <a:defRPr kumimoji="1" sz="1200">
                <a:solidFill>
                  <a:schemeClr val="tx1"/>
                </a:solidFill>
                <a:latin typeface="ＭＳ Ｐゴシック" panose="020B0600070205080204" pitchFamily="50" charset="-128"/>
                <a:ea typeface="ＭＳ Ｐゴシック" panose="020B0600070205080204" pitchFamily="50" charset="-128"/>
              </a:defRPr>
            </a:lvl5pPr>
            <a:lvl6pPr marL="2492723" indent="-226611" defTabSz="901724"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6pPr>
            <a:lvl7pPr marL="2945945" indent="-226611" defTabSz="901724"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7pPr>
            <a:lvl8pPr marL="3399168" indent="-226611" defTabSz="901724"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8pPr>
            <a:lvl9pPr marL="3852390" indent="-226611" defTabSz="901724"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9pPr>
          </a:lstStyle>
          <a:p>
            <a:fld id="{59D1AD69-C690-403E-A558-E260D838AD5F}" type="slidenum">
              <a:rPr lang="en-US" altLang="ja-JP" smtClean="0">
                <a:latin typeface="Arial" panose="020B0604020202020204" pitchFamily="34" charset="0"/>
              </a:rPr>
              <a:pPr/>
              <a:t>1</a:t>
            </a:fld>
            <a:endParaRPr lang="en-US" altLang="ja-JP">
              <a:latin typeface="Arial" panose="020B0604020202020204" pitchFamily="34" charset="0"/>
            </a:endParaRPr>
          </a:p>
        </p:txBody>
      </p:sp>
    </p:spTree>
    <p:extLst>
      <p:ext uri="{BB962C8B-B14F-4D97-AF65-F5344CB8AC3E}">
        <p14:creationId xmlns:p14="http://schemas.microsoft.com/office/powerpoint/2010/main" val="4042373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ー 1">
            <a:extLst>
              <a:ext uri="{FF2B5EF4-FFF2-40B4-BE49-F238E27FC236}">
                <a16:creationId xmlns:a16="http://schemas.microsoft.com/office/drawing/2014/main" id="{4040FCC8-B9B2-4E55-B5C3-390002AC342B}"/>
              </a:ext>
            </a:extLst>
          </p:cNvPr>
          <p:cNvSpPr>
            <a:spLocks noGrp="1" noRot="1" noChangeAspect="1" noChangeArrowheads="1" noTextEdit="1"/>
          </p:cNvSpPr>
          <p:nvPr>
            <p:ph type="sldImg"/>
          </p:nvPr>
        </p:nvSpPr>
        <p:spPr>
          <a:ln/>
        </p:spPr>
      </p:sp>
      <p:sp>
        <p:nvSpPr>
          <p:cNvPr id="7171" name="ノート プレースホルダー 2">
            <a:extLst>
              <a:ext uri="{FF2B5EF4-FFF2-40B4-BE49-F238E27FC236}">
                <a16:creationId xmlns:a16="http://schemas.microsoft.com/office/drawing/2014/main" id="{DA3D64DA-535E-48ED-B170-9C1B2D5324AD}"/>
              </a:ext>
            </a:extLst>
          </p:cNvPr>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7172" name="スライド番号プレースホルダー 3">
            <a:extLst>
              <a:ext uri="{FF2B5EF4-FFF2-40B4-BE49-F238E27FC236}">
                <a16:creationId xmlns:a16="http://schemas.microsoft.com/office/drawing/2014/main" id="{FCC5ED5F-11E9-41EC-807E-3919B9964712}"/>
              </a:ext>
            </a:extLst>
          </p:cNvPr>
          <p:cNvSpPr>
            <a:spLocks noGrp="1"/>
          </p:cNvSpPr>
          <p:nvPr>
            <p:ph type="sldNum" sz="quarter" idx="5"/>
          </p:nvPr>
        </p:nvSpPr>
        <p:spPr>
          <a:noFill/>
        </p:spPr>
        <p:txBody>
          <a:bodyPr/>
          <a:lstStyle>
            <a:lvl1pPr defTabSz="91598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1598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1598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1598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1598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159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159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159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159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5988" rtl="0" eaLnBrk="1" fontAlgn="base" latinLnBrk="0" hangingPunct="1">
              <a:lnSpc>
                <a:spcPct val="100000"/>
              </a:lnSpc>
              <a:spcBef>
                <a:spcPct val="0"/>
              </a:spcBef>
              <a:spcAft>
                <a:spcPct val="0"/>
              </a:spcAft>
              <a:buClrTx/>
              <a:buSzTx/>
              <a:buFontTx/>
              <a:buNone/>
              <a:tabLst/>
              <a:defRPr/>
            </a:pPr>
            <a:fld id="{4EF19D9B-5FDB-4492-95B7-E46152A6D54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5988" rtl="0" eaLnBrk="1" fontAlgn="base" latinLnBrk="0" hangingPunct="1">
                <a:lnSpc>
                  <a:spcPct val="100000"/>
                </a:lnSpc>
                <a:spcBef>
                  <a:spcPct val="0"/>
                </a:spcBef>
                <a:spcAft>
                  <a:spcPct val="0"/>
                </a:spcAft>
                <a:buClrTx/>
                <a:buSzTx/>
                <a:buFontTx/>
                <a:buNone/>
                <a:tabLst/>
                <a:defRPr/>
              </a:pPr>
              <a:t>2</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0575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096636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Design_Grid_2013">
            <a:extLst>
              <a:ext uri="{FF2B5EF4-FFF2-40B4-BE49-F238E27FC236}">
                <a16:creationId xmlns:a16="http://schemas.microsoft.com/office/drawing/2014/main" id="{64CB25AB-6F88-4E4F-8954-4CCA3C4B9135}"/>
              </a:ext>
            </a:extLst>
          </p:cNvPr>
          <p:cNvGrpSpPr>
            <a:grpSpLocks/>
          </p:cNvGrpSpPr>
          <p:nvPr userDrawn="1"/>
        </p:nvGrpSpPr>
        <p:grpSpPr bwMode="auto">
          <a:xfrm>
            <a:off x="969963" y="1601788"/>
            <a:ext cx="5619750" cy="8066087"/>
            <a:chOff x="611" y="1009"/>
            <a:chExt cx="3540" cy="5081"/>
          </a:xfrm>
        </p:grpSpPr>
        <p:grpSp>
          <p:nvGrpSpPr>
            <p:cNvPr id="1030" name="Group 41">
              <a:extLst>
                <a:ext uri="{FF2B5EF4-FFF2-40B4-BE49-F238E27FC236}">
                  <a16:creationId xmlns:a16="http://schemas.microsoft.com/office/drawing/2014/main" id="{C698D2F5-8357-4F01-B04B-08BDC7A9BF94}"/>
                </a:ext>
              </a:extLst>
            </p:cNvPr>
            <p:cNvGrpSpPr>
              <a:grpSpLocks/>
            </p:cNvGrpSpPr>
            <p:nvPr userDrawn="1"/>
          </p:nvGrpSpPr>
          <p:grpSpPr bwMode="auto">
            <a:xfrm>
              <a:off x="704" y="1009"/>
              <a:ext cx="3355" cy="5081"/>
              <a:chOff x="704" y="1009"/>
              <a:chExt cx="3355" cy="5081"/>
            </a:xfrm>
          </p:grpSpPr>
          <p:sp>
            <p:nvSpPr>
              <p:cNvPr id="1088" name="Line 42">
                <a:extLst>
                  <a:ext uri="{FF2B5EF4-FFF2-40B4-BE49-F238E27FC236}">
                    <a16:creationId xmlns:a16="http://schemas.microsoft.com/office/drawing/2014/main" id="{80291A39-7FCC-46AF-8284-203886A317BC}"/>
                  </a:ext>
                </a:extLst>
              </p:cNvPr>
              <p:cNvSpPr>
                <a:spLocks noChangeShapeType="1"/>
              </p:cNvSpPr>
              <p:nvPr userDrawn="1"/>
            </p:nvSpPr>
            <p:spPr bwMode="auto">
              <a:xfrm rot="5400000">
                <a:off x="-1837"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9" name="Line 43">
                <a:extLst>
                  <a:ext uri="{FF2B5EF4-FFF2-40B4-BE49-F238E27FC236}">
                    <a16:creationId xmlns:a16="http://schemas.microsoft.com/office/drawing/2014/main" id="{8B8D62D9-3CB1-4030-85FC-9AE4A2F1FCE0}"/>
                  </a:ext>
                </a:extLst>
              </p:cNvPr>
              <p:cNvSpPr>
                <a:spLocks noChangeShapeType="1"/>
              </p:cNvSpPr>
              <p:nvPr userDrawn="1"/>
            </p:nvSpPr>
            <p:spPr bwMode="auto">
              <a:xfrm rot="5400000">
                <a:off x="-1747"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0" name="Line 44">
                <a:extLst>
                  <a:ext uri="{FF2B5EF4-FFF2-40B4-BE49-F238E27FC236}">
                    <a16:creationId xmlns:a16="http://schemas.microsoft.com/office/drawing/2014/main" id="{5AAFCD80-2FFB-4864-9B10-DE0E464F7C44}"/>
                  </a:ext>
                </a:extLst>
              </p:cNvPr>
              <p:cNvSpPr>
                <a:spLocks noChangeShapeType="1"/>
              </p:cNvSpPr>
              <p:nvPr userDrawn="1"/>
            </p:nvSpPr>
            <p:spPr bwMode="auto">
              <a:xfrm rot="5400000">
                <a:off x="-1656"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1" name="Line 45">
                <a:extLst>
                  <a:ext uri="{FF2B5EF4-FFF2-40B4-BE49-F238E27FC236}">
                    <a16:creationId xmlns:a16="http://schemas.microsoft.com/office/drawing/2014/main" id="{95C17E8E-4D39-48D7-BE24-F3166CE03830}"/>
                  </a:ext>
                </a:extLst>
              </p:cNvPr>
              <p:cNvSpPr>
                <a:spLocks noChangeShapeType="1"/>
              </p:cNvSpPr>
              <p:nvPr userDrawn="1"/>
            </p:nvSpPr>
            <p:spPr bwMode="auto">
              <a:xfrm rot="5400000">
                <a:off x="-1565"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2" name="Line 46">
                <a:extLst>
                  <a:ext uri="{FF2B5EF4-FFF2-40B4-BE49-F238E27FC236}">
                    <a16:creationId xmlns:a16="http://schemas.microsoft.com/office/drawing/2014/main" id="{3D197BD5-B6FB-47F5-9FDF-B6E97936EDB0}"/>
                  </a:ext>
                </a:extLst>
              </p:cNvPr>
              <p:cNvSpPr>
                <a:spLocks noChangeShapeType="1"/>
              </p:cNvSpPr>
              <p:nvPr userDrawn="1"/>
            </p:nvSpPr>
            <p:spPr bwMode="auto">
              <a:xfrm rot="5400000">
                <a:off x="-1475"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3" name="Line 47">
                <a:extLst>
                  <a:ext uri="{FF2B5EF4-FFF2-40B4-BE49-F238E27FC236}">
                    <a16:creationId xmlns:a16="http://schemas.microsoft.com/office/drawing/2014/main" id="{6A1706AC-A663-4447-9483-BECD42E91E52}"/>
                  </a:ext>
                </a:extLst>
              </p:cNvPr>
              <p:cNvSpPr>
                <a:spLocks noChangeShapeType="1"/>
              </p:cNvSpPr>
              <p:nvPr userDrawn="1"/>
            </p:nvSpPr>
            <p:spPr bwMode="auto">
              <a:xfrm rot="5400000">
                <a:off x="-1384"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4" name="Line 48">
                <a:extLst>
                  <a:ext uri="{FF2B5EF4-FFF2-40B4-BE49-F238E27FC236}">
                    <a16:creationId xmlns:a16="http://schemas.microsoft.com/office/drawing/2014/main" id="{77BB70B3-686F-47F7-AF87-2FAB33775DF5}"/>
                  </a:ext>
                </a:extLst>
              </p:cNvPr>
              <p:cNvSpPr>
                <a:spLocks noChangeShapeType="1"/>
              </p:cNvSpPr>
              <p:nvPr userDrawn="1"/>
            </p:nvSpPr>
            <p:spPr bwMode="auto">
              <a:xfrm rot="5400000">
                <a:off x="-1293"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5" name="Line 49">
                <a:extLst>
                  <a:ext uri="{FF2B5EF4-FFF2-40B4-BE49-F238E27FC236}">
                    <a16:creationId xmlns:a16="http://schemas.microsoft.com/office/drawing/2014/main" id="{AC9B79F8-45F1-42D1-BBF9-0583A3C458D3}"/>
                  </a:ext>
                </a:extLst>
              </p:cNvPr>
              <p:cNvSpPr>
                <a:spLocks noChangeShapeType="1"/>
              </p:cNvSpPr>
              <p:nvPr userDrawn="1"/>
            </p:nvSpPr>
            <p:spPr bwMode="auto">
              <a:xfrm rot="5400000">
                <a:off x="-1202"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6" name="Line 50">
                <a:extLst>
                  <a:ext uri="{FF2B5EF4-FFF2-40B4-BE49-F238E27FC236}">
                    <a16:creationId xmlns:a16="http://schemas.microsoft.com/office/drawing/2014/main" id="{8E9886EA-7034-4C11-A016-DA030DD30DB8}"/>
                  </a:ext>
                </a:extLst>
              </p:cNvPr>
              <p:cNvSpPr>
                <a:spLocks noChangeShapeType="1"/>
              </p:cNvSpPr>
              <p:nvPr userDrawn="1"/>
            </p:nvSpPr>
            <p:spPr bwMode="auto">
              <a:xfrm rot="5400000">
                <a:off x="-1112"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7" name="Line 51">
                <a:extLst>
                  <a:ext uri="{FF2B5EF4-FFF2-40B4-BE49-F238E27FC236}">
                    <a16:creationId xmlns:a16="http://schemas.microsoft.com/office/drawing/2014/main" id="{BDFDB097-3F2D-46BC-B732-BD4B94BDBA0F}"/>
                  </a:ext>
                </a:extLst>
              </p:cNvPr>
              <p:cNvSpPr>
                <a:spLocks noChangeShapeType="1"/>
              </p:cNvSpPr>
              <p:nvPr userDrawn="1"/>
            </p:nvSpPr>
            <p:spPr bwMode="auto">
              <a:xfrm rot="5400000">
                <a:off x="-1021"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8" name="Line 52">
                <a:extLst>
                  <a:ext uri="{FF2B5EF4-FFF2-40B4-BE49-F238E27FC236}">
                    <a16:creationId xmlns:a16="http://schemas.microsoft.com/office/drawing/2014/main" id="{05F2D056-71D0-435D-B5DB-AFA61EA63EA3}"/>
                  </a:ext>
                </a:extLst>
              </p:cNvPr>
              <p:cNvSpPr>
                <a:spLocks noChangeShapeType="1"/>
              </p:cNvSpPr>
              <p:nvPr userDrawn="1"/>
            </p:nvSpPr>
            <p:spPr bwMode="auto">
              <a:xfrm rot="5400000">
                <a:off x="-930"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9" name="Line 53">
                <a:extLst>
                  <a:ext uri="{FF2B5EF4-FFF2-40B4-BE49-F238E27FC236}">
                    <a16:creationId xmlns:a16="http://schemas.microsoft.com/office/drawing/2014/main" id="{550A43D5-0881-421E-886C-886B341BB340}"/>
                  </a:ext>
                </a:extLst>
              </p:cNvPr>
              <p:cNvSpPr>
                <a:spLocks noChangeShapeType="1"/>
              </p:cNvSpPr>
              <p:nvPr userDrawn="1"/>
            </p:nvSpPr>
            <p:spPr bwMode="auto">
              <a:xfrm rot="5400000">
                <a:off x="-839"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0" name="Line 54">
                <a:extLst>
                  <a:ext uri="{FF2B5EF4-FFF2-40B4-BE49-F238E27FC236}">
                    <a16:creationId xmlns:a16="http://schemas.microsoft.com/office/drawing/2014/main" id="{7EAF6A02-F2C6-4E4B-81C4-E8BF4C97D82C}"/>
                  </a:ext>
                </a:extLst>
              </p:cNvPr>
              <p:cNvSpPr>
                <a:spLocks noChangeShapeType="1"/>
              </p:cNvSpPr>
              <p:nvPr userDrawn="1"/>
            </p:nvSpPr>
            <p:spPr bwMode="auto">
              <a:xfrm rot="5400000">
                <a:off x="-749"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1" name="Line 55">
                <a:extLst>
                  <a:ext uri="{FF2B5EF4-FFF2-40B4-BE49-F238E27FC236}">
                    <a16:creationId xmlns:a16="http://schemas.microsoft.com/office/drawing/2014/main" id="{9FEB2679-F88A-48F8-BFB0-57C68D249A8B}"/>
                  </a:ext>
                </a:extLst>
              </p:cNvPr>
              <p:cNvSpPr>
                <a:spLocks noChangeShapeType="1"/>
              </p:cNvSpPr>
              <p:nvPr userDrawn="1"/>
            </p:nvSpPr>
            <p:spPr bwMode="auto">
              <a:xfrm rot="5400000">
                <a:off x="-658"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2" name="Line 56">
                <a:extLst>
                  <a:ext uri="{FF2B5EF4-FFF2-40B4-BE49-F238E27FC236}">
                    <a16:creationId xmlns:a16="http://schemas.microsoft.com/office/drawing/2014/main" id="{3CFD2473-860A-4CA2-8E7C-A57EE1F638DF}"/>
                  </a:ext>
                </a:extLst>
              </p:cNvPr>
              <p:cNvSpPr>
                <a:spLocks noChangeShapeType="1"/>
              </p:cNvSpPr>
              <p:nvPr userDrawn="1"/>
            </p:nvSpPr>
            <p:spPr bwMode="auto">
              <a:xfrm rot="5400000">
                <a:off x="-567"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3" name="Line 57">
                <a:extLst>
                  <a:ext uri="{FF2B5EF4-FFF2-40B4-BE49-F238E27FC236}">
                    <a16:creationId xmlns:a16="http://schemas.microsoft.com/office/drawing/2014/main" id="{7C0C7C00-D21B-4CD0-A4FC-2A001393300F}"/>
                  </a:ext>
                </a:extLst>
              </p:cNvPr>
              <p:cNvSpPr>
                <a:spLocks noChangeShapeType="1"/>
              </p:cNvSpPr>
              <p:nvPr userDrawn="1"/>
            </p:nvSpPr>
            <p:spPr bwMode="auto">
              <a:xfrm rot="5400000">
                <a:off x="-386"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4" name="Line 58">
                <a:extLst>
                  <a:ext uri="{FF2B5EF4-FFF2-40B4-BE49-F238E27FC236}">
                    <a16:creationId xmlns:a16="http://schemas.microsoft.com/office/drawing/2014/main" id="{D8ADB149-622A-41A0-8FA8-974D1F491711}"/>
                  </a:ext>
                </a:extLst>
              </p:cNvPr>
              <p:cNvSpPr>
                <a:spLocks noChangeShapeType="1"/>
              </p:cNvSpPr>
              <p:nvPr userDrawn="1"/>
            </p:nvSpPr>
            <p:spPr bwMode="auto">
              <a:xfrm rot="5400000">
                <a:off x="-295"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5" name="Line 59">
                <a:extLst>
                  <a:ext uri="{FF2B5EF4-FFF2-40B4-BE49-F238E27FC236}">
                    <a16:creationId xmlns:a16="http://schemas.microsoft.com/office/drawing/2014/main" id="{9A0AD73A-95D0-4122-BD62-B0DA6AF2133C}"/>
                  </a:ext>
                </a:extLst>
              </p:cNvPr>
              <p:cNvSpPr>
                <a:spLocks noChangeShapeType="1"/>
              </p:cNvSpPr>
              <p:nvPr userDrawn="1"/>
            </p:nvSpPr>
            <p:spPr bwMode="auto">
              <a:xfrm rot="5400000">
                <a:off x="-114"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6" name="Line 60">
                <a:extLst>
                  <a:ext uri="{FF2B5EF4-FFF2-40B4-BE49-F238E27FC236}">
                    <a16:creationId xmlns:a16="http://schemas.microsoft.com/office/drawing/2014/main" id="{1C6876CC-52BF-40F4-B1D5-8D74C2AB0E16}"/>
                  </a:ext>
                </a:extLst>
              </p:cNvPr>
              <p:cNvSpPr>
                <a:spLocks noChangeShapeType="1"/>
              </p:cNvSpPr>
              <p:nvPr userDrawn="1"/>
            </p:nvSpPr>
            <p:spPr bwMode="auto">
              <a:xfrm rot="5400000">
                <a:off x="-23"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7" name="Line 61">
                <a:extLst>
                  <a:ext uri="{FF2B5EF4-FFF2-40B4-BE49-F238E27FC236}">
                    <a16:creationId xmlns:a16="http://schemas.microsoft.com/office/drawing/2014/main" id="{63F78DBD-EDB2-49DA-9E0C-B8E42F218297}"/>
                  </a:ext>
                </a:extLst>
              </p:cNvPr>
              <p:cNvSpPr>
                <a:spLocks noChangeShapeType="1"/>
              </p:cNvSpPr>
              <p:nvPr userDrawn="1"/>
            </p:nvSpPr>
            <p:spPr bwMode="auto">
              <a:xfrm rot="5400000">
                <a:off x="68"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8" name="Line 62">
                <a:extLst>
                  <a:ext uri="{FF2B5EF4-FFF2-40B4-BE49-F238E27FC236}">
                    <a16:creationId xmlns:a16="http://schemas.microsoft.com/office/drawing/2014/main" id="{C9DE57E9-6C5C-4871-A143-B669EEEE980B}"/>
                  </a:ext>
                </a:extLst>
              </p:cNvPr>
              <p:cNvSpPr>
                <a:spLocks noChangeShapeType="1"/>
              </p:cNvSpPr>
              <p:nvPr userDrawn="1"/>
            </p:nvSpPr>
            <p:spPr bwMode="auto">
              <a:xfrm rot="5400000">
                <a:off x="158"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9" name="Line 63">
                <a:extLst>
                  <a:ext uri="{FF2B5EF4-FFF2-40B4-BE49-F238E27FC236}">
                    <a16:creationId xmlns:a16="http://schemas.microsoft.com/office/drawing/2014/main" id="{BBECDC98-9BBD-4315-AA66-03C0EB7F6642}"/>
                  </a:ext>
                </a:extLst>
              </p:cNvPr>
              <p:cNvSpPr>
                <a:spLocks noChangeShapeType="1"/>
              </p:cNvSpPr>
              <p:nvPr userDrawn="1"/>
            </p:nvSpPr>
            <p:spPr bwMode="auto">
              <a:xfrm rot="5400000">
                <a:off x="249"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0" name="Line 64">
                <a:extLst>
                  <a:ext uri="{FF2B5EF4-FFF2-40B4-BE49-F238E27FC236}">
                    <a16:creationId xmlns:a16="http://schemas.microsoft.com/office/drawing/2014/main" id="{C83E7887-FE6B-4396-82AE-CC6BFA13571E}"/>
                  </a:ext>
                </a:extLst>
              </p:cNvPr>
              <p:cNvSpPr>
                <a:spLocks noChangeShapeType="1"/>
              </p:cNvSpPr>
              <p:nvPr userDrawn="1"/>
            </p:nvSpPr>
            <p:spPr bwMode="auto">
              <a:xfrm rot="5400000">
                <a:off x="340"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1" name="Line 65">
                <a:extLst>
                  <a:ext uri="{FF2B5EF4-FFF2-40B4-BE49-F238E27FC236}">
                    <a16:creationId xmlns:a16="http://schemas.microsoft.com/office/drawing/2014/main" id="{87CA3741-1A9C-47A0-A547-BC3587AE265C}"/>
                  </a:ext>
                </a:extLst>
              </p:cNvPr>
              <p:cNvSpPr>
                <a:spLocks noChangeShapeType="1"/>
              </p:cNvSpPr>
              <p:nvPr userDrawn="1"/>
            </p:nvSpPr>
            <p:spPr bwMode="auto">
              <a:xfrm rot="5400000">
                <a:off x="431"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2" name="Line 66">
                <a:extLst>
                  <a:ext uri="{FF2B5EF4-FFF2-40B4-BE49-F238E27FC236}">
                    <a16:creationId xmlns:a16="http://schemas.microsoft.com/office/drawing/2014/main" id="{72B84FCD-1CF5-4AE8-8DEC-DB4B2D4ACEC3}"/>
                  </a:ext>
                </a:extLst>
              </p:cNvPr>
              <p:cNvSpPr>
                <a:spLocks noChangeShapeType="1"/>
              </p:cNvSpPr>
              <p:nvPr userDrawn="1"/>
            </p:nvSpPr>
            <p:spPr bwMode="auto">
              <a:xfrm rot="5400000">
                <a:off x="521"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3" name="Line 67">
                <a:extLst>
                  <a:ext uri="{FF2B5EF4-FFF2-40B4-BE49-F238E27FC236}">
                    <a16:creationId xmlns:a16="http://schemas.microsoft.com/office/drawing/2014/main" id="{D11C052D-68D2-4CEE-9A24-5AB66963EDCD}"/>
                  </a:ext>
                </a:extLst>
              </p:cNvPr>
              <p:cNvSpPr>
                <a:spLocks noChangeShapeType="1"/>
              </p:cNvSpPr>
              <p:nvPr userDrawn="1"/>
            </p:nvSpPr>
            <p:spPr bwMode="auto">
              <a:xfrm rot="5400000">
                <a:off x="612"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4" name="Line 68">
                <a:extLst>
                  <a:ext uri="{FF2B5EF4-FFF2-40B4-BE49-F238E27FC236}">
                    <a16:creationId xmlns:a16="http://schemas.microsoft.com/office/drawing/2014/main" id="{23591BB4-E2F2-491E-98F7-04A999E18E30}"/>
                  </a:ext>
                </a:extLst>
              </p:cNvPr>
              <p:cNvSpPr>
                <a:spLocks noChangeShapeType="1"/>
              </p:cNvSpPr>
              <p:nvPr userDrawn="1"/>
            </p:nvSpPr>
            <p:spPr bwMode="auto">
              <a:xfrm rot="5400000">
                <a:off x="703"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5" name="Line 69">
                <a:extLst>
                  <a:ext uri="{FF2B5EF4-FFF2-40B4-BE49-F238E27FC236}">
                    <a16:creationId xmlns:a16="http://schemas.microsoft.com/office/drawing/2014/main" id="{86C414E5-37E2-401A-B701-3F9297763336}"/>
                  </a:ext>
                </a:extLst>
              </p:cNvPr>
              <p:cNvSpPr>
                <a:spLocks noChangeShapeType="1"/>
              </p:cNvSpPr>
              <p:nvPr userDrawn="1"/>
            </p:nvSpPr>
            <p:spPr bwMode="auto">
              <a:xfrm rot="5400000">
                <a:off x="794"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6" name="Line 70">
                <a:extLst>
                  <a:ext uri="{FF2B5EF4-FFF2-40B4-BE49-F238E27FC236}">
                    <a16:creationId xmlns:a16="http://schemas.microsoft.com/office/drawing/2014/main" id="{5A987FC3-1E4D-43D3-96E3-7E005D2243A1}"/>
                  </a:ext>
                </a:extLst>
              </p:cNvPr>
              <p:cNvSpPr>
                <a:spLocks noChangeShapeType="1"/>
              </p:cNvSpPr>
              <p:nvPr userDrawn="1"/>
            </p:nvSpPr>
            <p:spPr bwMode="auto">
              <a:xfrm rot="5400000">
                <a:off x="884"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7" name="Line 71">
                <a:extLst>
                  <a:ext uri="{FF2B5EF4-FFF2-40B4-BE49-F238E27FC236}">
                    <a16:creationId xmlns:a16="http://schemas.microsoft.com/office/drawing/2014/main" id="{52483327-27A2-4B3A-916E-6F829459CA07}"/>
                  </a:ext>
                </a:extLst>
              </p:cNvPr>
              <p:cNvSpPr>
                <a:spLocks noChangeShapeType="1"/>
              </p:cNvSpPr>
              <p:nvPr userDrawn="1"/>
            </p:nvSpPr>
            <p:spPr bwMode="auto">
              <a:xfrm rot="5400000">
                <a:off x="975"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8" name="Line 72">
                <a:extLst>
                  <a:ext uri="{FF2B5EF4-FFF2-40B4-BE49-F238E27FC236}">
                    <a16:creationId xmlns:a16="http://schemas.microsoft.com/office/drawing/2014/main" id="{60AE2C4C-31DA-46A0-BFBC-300005026223}"/>
                  </a:ext>
                </a:extLst>
              </p:cNvPr>
              <p:cNvSpPr>
                <a:spLocks noChangeShapeType="1"/>
              </p:cNvSpPr>
              <p:nvPr userDrawn="1"/>
            </p:nvSpPr>
            <p:spPr bwMode="auto">
              <a:xfrm rot="5400000">
                <a:off x="1066"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9" name="Line 73">
                <a:extLst>
                  <a:ext uri="{FF2B5EF4-FFF2-40B4-BE49-F238E27FC236}">
                    <a16:creationId xmlns:a16="http://schemas.microsoft.com/office/drawing/2014/main" id="{60661861-0B80-4591-ABFB-10F95728C616}"/>
                  </a:ext>
                </a:extLst>
              </p:cNvPr>
              <p:cNvSpPr>
                <a:spLocks noChangeShapeType="1"/>
              </p:cNvSpPr>
              <p:nvPr userDrawn="1"/>
            </p:nvSpPr>
            <p:spPr bwMode="auto">
              <a:xfrm rot="5400000">
                <a:off x="1156"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0" name="Line 74">
                <a:extLst>
                  <a:ext uri="{FF2B5EF4-FFF2-40B4-BE49-F238E27FC236}">
                    <a16:creationId xmlns:a16="http://schemas.microsoft.com/office/drawing/2014/main" id="{28D69BBE-C1C5-46E7-8490-C60C4A7C6C07}"/>
                  </a:ext>
                </a:extLst>
              </p:cNvPr>
              <p:cNvSpPr>
                <a:spLocks noChangeShapeType="1"/>
              </p:cNvSpPr>
              <p:nvPr userDrawn="1"/>
            </p:nvSpPr>
            <p:spPr bwMode="auto">
              <a:xfrm rot="5400000">
                <a:off x="-477"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1" name="Line 75">
                <a:extLst>
                  <a:ext uri="{FF2B5EF4-FFF2-40B4-BE49-F238E27FC236}">
                    <a16:creationId xmlns:a16="http://schemas.microsoft.com/office/drawing/2014/main" id="{86A14BB3-C562-48F7-894E-34F9E01A1FC8}"/>
                  </a:ext>
                </a:extLst>
              </p:cNvPr>
              <p:cNvSpPr>
                <a:spLocks noChangeShapeType="1"/>
              </p:cNvSpPr>
              <p:nvPr userDrawn="1"/>
            </p:nvSpPr>
            <p:spPr bwMode="auto">
              <a:xfrm rot="5400000">
                <a:off x="1246"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2" name="Line 76">
                <a:extLst>
                  <a:ext uri="{FF2B5EF4-FFF2-40B4-BE49-F238E27FC236}">
                    <a16:creationId xmlns:a16="http://schemas.microsoft.com/office/drawing/2014/main" id="{FB258AFA-68AA-4072-B860-4CB1762F22C9}"/>
                  </a:ext>
                </a:extLst>
              </p:cNvPr>
              <p:cNvSpPr>
                <a:spLocks noChangeShapeType="1"/>
              </p:cNvSpPr>
              <p:nvPr userDrawn="1"/>
            </p:nvSpPr>
            <p:spPr bwMode="auto">
              <a:xfrm rot="5400000">
                <a:off x="1337"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3" name="Line 77">
                <a:extLst>
                  <a:ext uri="{FF2B5EF4-FFF2-40B4-BE49-F238E27FC236}">
                    <a16:creationId xmlns:a16="http://schemas.microsoft.com/office/drawing/2014/main" id="{3B27A962-DE42-4BF3-A80A-C2F0D7435E67}"/>
                  </a:ext>
                </a:extLst>
              </p:cNvPr>
              <p:cNvSpPr>
                <a:spLocks noChangeShapeType="1"/>
              </p:cNvSpPr>
              <p:nvPr userDrawn="1"/>
            </p:nvSpPr>
            <p:spPr bwMode="auto">
              <a:xfrm rot="5400000">
                <a:off x="1428"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4" name="Line 78">
                <a:extLst>
                  <a:ext uri="{FF2B5EF4-FFF2-40B4-BE49-F238E27FC236}">
                    <a16:creationId xmlns:a16="http://schemas.microsoft.com/office/drawing/2014/main" id="{6B031BDF-0AB6-4AFE-8949-28CD5F69A3C7}"/>
                  </a:ext>
                </a:extLst>
              </p:cNvPr>
              <p:cNvSpPr>
                <a:spLocks noChangeShapeType="1"/>
              </p:cNvSpPr>
              <p:nvPr userDrawn="1"/>
            </p:nvSpPr>
            <p:spPr bwMode="auto">
              <a:xfrm rot="5400000">
                <a:off x="1518"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5" name="Line 79">
                <a:extLst>
                  <a:ext uri="{FF2B5EF4-FFF2-40B4-BE49-F238E27FC236}">
                    <a16:creationId xmlns:a16="http://schemas.microsoft.com/office/drawing/2014/main" id="{C35B7D7B-B5F5-4D60-93A5-0358BFAC24C9}"/>
                  </a:ext>
                </a:extLst>
              </p:cNvPr>
              <p:cNvSpPr>
                <a:spLocks noChangeShapeType="1"/>
              </p:cNvSpPr>
              <p:nvPr userDrawn="1"/>
            </p:nvSpPr>
            <p:spPr bwMode="auto">
              <a:xfrm rot="5400000">
                <a:off x="-205"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031" name="Group 80">
              <a:extLst>
                <a:ext uri="{FF2B5EF4-FFF2-40B4-BE49-F238E27FC236}">
                  <a16:creationId xmlns:a16="http://schemas.microsoft.com/office/drawing/2014/main" id="{51571945-DD81-48C4-AA3C-361A225900EB}"/>
                </a:ext>
              </a:extLst>
            </p:cNvPr>
            <p:cNvGrpSpPr>
              <a:grpSpLocks/>
            </p:cNvGrpSpPr>
            <p:nvPr userDrawn="1"/>
          </p:nvGrpSpPr>
          <p:grpSpPr bwMode="auto">
            <a:xfrm>
              <a:off x="612" y="1101"/>
              <a:ext cx="3538" cy="4899"/>
              <a:chOff x="431" y="1101"/>
              <a:chExt cx="3901" cy="4899"/>
            </a:xfrm>
          </p:grpSpPr>
          <p:sp>
            <p:nvSpPr>
              <p:cNvPr id="1033" name="Line 81">
                <a:extLst>
                  <a:ext uri="{FF2B5EF4-FFF2-40B4-BE49-F238E27FC236}">
                    <a16:creationId xmlns:a16="http://schemas.microsoft.com/office/drawing/2014/main" id="{BCC09D8E-5CEF-415C-9591-AE076C76B2C5}"/>
                  </a:ext>
                </a:extLst>
              </p:cNvPr>
              <p:cNvSpPr>
                <a:spLocks noChangeShapeType="1"/>
              </p:cNvSpPr>
              <p:nvPr userDrawn="1"/>
            </p:nvSpPr>
            <p:spPr bwMode="auto">
              <a:xfrm rot="5400000">
                <a:off x="2382" y="1691"/>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 name="Line 82">
                <a:extLst>
                  <a:ext uri="{FF2B5EF4-FFF2-40B4-BE49-F238E27FC236}">
                    <a16:creationId xmlns:a16="http://schemas.microsoft.com/office/drawing/2014/main" id="{4DC5265D-2FF1-4E97-84BD-D72951CBEDFB}"/>
                  </a:ext>
                </a:extLst>
              </p:cNvPr>
              <p:cNvSpPr>
                <a:spLocks noChangeShapeType="1"/>
              </p:cNvSpPr>
              <p:nvPr userDrawn="1"/>
            </p:nvSpPr>
            <p:spPr bwMode="auto">
              <a:xfrm rot="5400000">
                <a:off x="2382" y="-850"/>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5" name="Line 83">
                <a:extLst>
                  <a:ext uri="{FF2B5EF4-FFF2-40B4-BE49-F238E27FC236}">
                    <a16:creationId xmlns:a16="http://schemas.microsoft.com/office/drawing/2014/main" id="{8587CB51-F358-4496-923A-B816242F7761}"/>
                  </a:ext>
                </a:extLst>
              </p:cNvPr>
              <p:cNvSpPr>
                <a:spLocks noChangeShapeType="1"/>
              </p:cNvSpPr>
              <p:nvPr userDrawn="1"/>
            </p:nvSpPr>
            <p:spPr bwMode="auto">
              <a:xfrm rot="5400000">
                <a:off x="2382" y="-759"/>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6" name="Line 84">
                <a:extLst>
                  <a:ext uri="{FF2B5EF4-FFF2-40B4-BE49-F238E27FC236}">
                    <a16:creationId xmlns:a16="http://schemas.microsoft.com/office/drawing/2014/main" id="{6AFB49BD-3195-405B-A580-D37718E571E1}"/>
                  </a:ext>
                </a:extLst>
              </p:cNvPr>
              <p:cNvSpPr>
                <a:spLocks noChangeShapeType="1"/>
              </p:cNvSpPr>
              <p:nvPr userDrawn="1"/>
            </p:nvSpPr>
            <p:spPr bwMode="auto">
              <a:xfrm rot="5400000">
                <a:off x="2382" y="-669"/>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7" name="Line 85">
                <a:extLst>
                  <a:ext uri="{FF2B5EF4-FFF2-40B4-BE49-F238E27FC236}">
                    <a16:creationId xmlns:a16="http://schemas.microsoft.com/office/drawing/2014/main" id="{9DBD90E2-EDC1-4927-9793-CE73043D4F88}"/>
                  </a:ext>
                </a:extLst>
              </p:cNvPr>
              <p:cNvSpPr>
                <a:spLocks noChangeShapeType="1"/>
              </p:cNvSpPr>
              <p:nvPr userDrawn="1"/>
            </p:nvSpPr>
            <p:spPr bwMode="auto">
              <a:xfrm rot="5400000">
                <a:off x="2382" y="-578"/>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8" name="Line 86">
                <a:extLst>
                  <a:ext uri="{FF2B5EF4-FFF2-40B4-BE49-F238E27FC236}">
                    <a16:creationId xmlns:a16="http://schemas.microsoft.com/office/drawing/2014/main" id="{029BA513-3E97-406C-A36E-69512994992E}"/>
                  </a:ext>
                </a:extLst>
              </p:cNvPr>
              <p:cNvSpPr>
                <a:spLocks noChangeShapeType="1"/>
              </p:cNvSpPr>
              <p:nvPr userDrawn="1"/>
            </p:nvSpPr>
            <p:spPr bwMode="auto">
              <a:xfrm rot="5400000">
                <a:off x="2382" y="-487"/>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9" name="Line 87">
                <a:extLst>
                  <a:ext uri="{FF2B5EF4-FFF2-40B4-BE49-F238E27FC236}">
                    <a16:creationId xmlns:a16="http://schemas.microsoft.com/office/drawing/2014/main" id="{A4414845-C9CD-4905-9B7B-AE20DCDA976B}"/>
                  </a:ext>
                </a:extLst>
              </p:cNvPr>
              <p:cNvSpPr>
                <a:spLocks noChangeShapeType="1"/>
              </p:cNvSpPr>
              <p:nvPr userDrawn="1"/>
            </p:nvSpPr>
            <p:spPr bwMode="auto">
              <a:xfrm rot="5400000">
                <a:off x="2382" y="-396"/>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0" name="Line 88">
                <a:extLst>
                  <a:ext uri="{FF2B5EF4-FFF2-40B4-BE49-F238E27FC236}">
                    <a16:creationId xmlns:a16="http://schemas.microsoft.com/office/drawing/2014/main" id="{59FF059A-C018-415C-8A58-F6DD10535368}"/>
                  </a:ext>
                </a:extLst>
              </p:cNvPr>
              <p:cNvSpPr>
                <a:spLocks noChangeShapeType="1"/>
              </p:cNvSpPr>
              <p:nvPr userDrawn="1"/>
            </p:nvSpPr>
            <p:spPr bwMode="auto">
              <a:xfrm rot="5400000">
                <a:off x="2382" y="-306"/>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1" name="Line 89">
                <a:extLst>
                  <a:ext uri="{FF2B5EF4-FFF2-40B4-BE49-F238E27FC236}">
                    <a16:creationId xmlns:a16="http://schemas.microsoft.com/office/drawing/2014/main" id="{A606B090-41C6-4A50-971B-37E2653060D7}"/>
                  </a:ext>
                </a:extLst>
              </p:cNvPr>
              <p:cNvSpPr>
                <a:spLocks noChangeShapeType="1"/>
              </p:cNvSpPr>
              <p:nvPr userDrawn="1"/>
            </p:nvSpPr>
            <p:spPr bwMode="auto">
              <a:xfrm rot="5400000">
                <a:off x="2382" y="-215"/>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2" name="Line 90">
                <a:extLst>
                  <a:ext uri="{FF2B5EF4-FFF2-40B4-BE49-F238E27FC236}">
                    <a16:creationId xmlns:a16="http://schemas.microsoft.com/office/drawing/2014/main" id="{6305CED9-9DED-4EF8-89CD-4F3522AE416F}"/>
                  </a:ext>
                </a:extLst>
              </p:cNvPr>
              <p:cNvSpPr>
                <a:spLocks noChangeShapeType="1"/>
              </p:cNvSpPr>
              <p:nvPr userDrawn="1"/>
            </p:nvSpPr>
            <p:spPr bwMode="auto">
              <a:xfrm rot="5400000">
                <a:off x="2382" y="-124"/>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3" name="Line 91">
                <a:extLst>
                  <a:ext uri="{FF2B5EF4-FFF2-40B4-BE49-F238E27FC236}">
                    <a16:creationId xmlns:a16="http://schemas.microsoft.com/office/drawing/2014/main" id="{4DF198A4-E69A-49D9-B2E2-CA074BE47579}"/>
                  </a:ext>
                </a:extLst>
              </p:cNvPr>
              <p:cNvSpPr>
                <a:spLocks noChangeShapeType="1"/>
              </p:cNvSpPr>
              <p:nvPr userDrawn="1"/>
            </p:nvSpPr>
            <p:spPr bwMode="auto">
              <a:xfrm rot="5400000">
                <a:off x="2382" y="-34"/>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 name="Line 92">
                <a:extLst>
                  <a:ext uri="{FF2B5EF4-FFF2-40B4-BE49-F238E27FC236}">
                    <a16:creationId xmlns:a16="http://schemas.microsoft.com/office/drawing/2014/main" id="{0B5BCBA1-D6D5-40C2-9CD4-7B829F1F46E3}"/>
                  </a:ext>
                </a:extLst>
              </p:cNvPr>
              <p:cNvSpPr>
                <a:spLocks noChangeShapeType="1"/>
              </p:cNvSpPr>
              <p:nvPr userDrawn="1"/>
            </p:nvSpPr>
            <p:spPr bwMode="auto">
              <a:xfrm rot="5400000">
                <a:off x="2382" y="57"/>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5" name="Line 93">
                <a:extLst>
                  <a:ext uri="{FF2B5EF4-FFF2-40B4-BE49-F238E27FC236}">
                    <a16:creationId xmlns:a16="http://schemas.microsoft.com/office/drawing/2014/main" id="{F6122B6E-ED72-43CC-8754-280A399C871B}"/>
                  </a:ext>
                </a:extLst>
              </p:cNvPr>
              <p:cNvSpPr>
                <a:spLocks noChangeShapeType="1"/>
              </p:cNvSpPr>
              <p:nvPr userDrawn="1"/>
            </p:nvSpPr>
            <p:spPr bwMode="auto">
              <a:xfrm rot="5400000">
                <a:off x="2382" y="148"/>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6" name="Line 94">
                <a:extLst>
                  <a:ext uri="{FF2B5EF4-FFF2-40B4-BE49-F238E27FC236}">
                    <a16:creationId xmlns:a16="http://schemas.microsoft.com/office/drawing/2014/main" id="{2119009E-AEEF-4888-B0CB-E9CB35068970}"/>
                  </a:ext>
                </a:extLst>
              </p:cNvPr>
              <p:cNvSpPr>
                <a:spLocks noChangeShapeType="1"/>
              </p:cNvSpPr>
              <p:nvPr userDrawn="1"/>
            </p:nvSpPr>
            <p:spPr bwMode="auto">
              <a:xfrm rot="5400000">
                <a:off x="2382" y="239"/>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7" name="Line 95">
                <a:extLst>
                  <a:ext uri="{FF2B5EF4-FFF2-40B4-BE49-F238E27FC236}">
                    <a16:creationId xmlns:a16="http://schemas.microsoft.com/office/drawing/2014/main" id="{2B1C9F24-B9FB-4CE8-B754-BDC142E6BBE1}"/>
                  </a:ext>
                </a:extLst>
              </p:cNvPr>
              <p:cNvSpPr>
                <a:spLocks noChangeShapeType="1"/>
              </p:cNvSpPr>
              <p:nvPr userDrawn="1"/>
            </p:nvSpPr>
            <p:spPr bwMode="auto">
              <a:xfrm rot="5400000">
                <a:off x="2382" y="329"/>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8" name="Line 96">
                <a:extLst>
                  <a:ext uri="{FF2B5EF4-FFF2-40B4-BE49-F238E27FC236}">
                    <a16:creationId xmlns:a16="http://schemas.microsoft.com/office/drawing/2014/main" id="{ECBCB10D-AA73-4942-8AE6-1323DD790668}"/>
                  </a:ext>
                </a:extLst>
              </p:cNvPr>
              <p:cNvSpPr>
                <a:spLocks noChangeShapeType="1"/>
              </p:cNvSpPr>
              <p:nvPr userDrawn="1"/>
            </p:nvSpPr>
            <p:spPr bwMode="auto">
              <a:xfrm rot="5400000">
                <a:off x="2382" y="420"/>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9" name="Line 97">
                <a:extLst>
                  <a:ext uri="{FF2B5EF4-FFF2-40B4-BE49-F238E27FC236}">
                    <a16:creationId xmlns:a16="http://schemas.microsoft.com/office/drawing/2014/main" id="{2325A400-3375-4B49-8518-EB1C061D4654}"/>
                  </a:ext>
                </a:extLst>
              </p:cNvPr>
              <p:cNvSpPr>
                <a:spLocks noChangeShapeType="1"/>
              </p:cNvSpPr>
              <p:nvPr userDrawn="1"/>
            </p:nvSpPr>
            <p:spPr bwMode="auto">
              <a:xfrm rot="5400000">
                <a:off x="2382" y="511"/>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0" name="Line 98">
                <a:extLst>
                  <a:ext uri="{FF2B5EF4-FFF2-40B4-BE49-F238E27FC236}">
                    <a16:creationId xmlns:a16="http://schemas.microsoft.com/office/drawing/2014/main" id="{130E15FB-67E3-4C87-A6DF-3EB49023B307}"/>
                  </a:ext>
                </a:extLst>
              </p:cNvPr>
              <p:cNvSpPr>
                <a:spLocks noChangeShapeType="1"/>
              </p:cNvSpPr>
              <p:nvPr userDrawn="1"/>
            </p:nvSpPr>
            <p:spPr bwMode="auto">
              <a:xfrm rot="5400000">
                <a:off x="2382" y="601"/>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1" name="Line 99">
                <a:extLst>
                  <a:ext uri="{FF2B5EF4-FFF2-40B4-BE49-F238E27FC236}">
                    <a16:creationId xmlns:a16="http://schemas.microsoft.com/office/drawing/2014/main" id="{F73A9EA9-8E3D-43C8-9883-B2D8084B0C26}"/>
                  </a:ext>
                </a:extLst>
              </p:cNvPr>
              <p:cNvSpPr>
                <a:spLocks noChangeShapeType="1"/>
              </p:cNvSpPr>
              <p:nvPr userDrawn="1"/>
            </p:nvSpPr>
            <p:spPr bwMode="auto">
              <a:xfrm rot="5400000">
                <a:off x="2382" y="692"/>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2" name="Line 100">
                <a:extLst>
                  <a:ext uri="{FF2B5EF4-FFF2-40B4-BE49-F238E27FC236}">
                    <a16:creationId xmlns:a16="http://schemas.microsoft.com/office/drawing/2014/main" id="{7A81EF7F-12CF-4924-8ABB-E69D79B9298E}"/>
                  </a:ext>
                </a:extLst>
              </p:cNvPr>
              <p:cNvSpPr>
                <a:spLocks noChangeShapeType="1"/>
              </p:cNvSpPr>
              <p:nvPr userDrawn="1"/>
            </p:nvSpPr>
            <p:spPr bwMode="auto">
              <a:xfrm rot="5400000">
                <a:off x="2382" y="783"/>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3" name="Line 101">
                <a:extLst>
                  <a:ext uri="{FF2B5EF4-FFF2-40B4-BE49-F238E27FC236}">
                    <a16:creationId xmlns:a16="http://schemas.microsoft.com/office/drawing/2014/main" id="{E739BA51-3B41-464D-A5B6-BFD0AEDDD6E5}"/>
                  </a:ext>
                </a:extLst>
              </p:cNvPr>
              <p:cNvSpPr>
                <a:spLocks noChangeShapeType="1"/>
              </p:cNvSpPr>
              <p:nvPr userDrawn="1"/>
            </p:nvSpPr>
            <p:spPr bwMode="auto">
              <a:xfrm rot="5400000">
                <a:off x="2382" y="874"/>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4" name="Line 102">
                <a:extLst>
                  <a:ext uri="{FF2B5EF4-FFF2-40B4-BE49-F238E27FC236}">
                    <a16:creationId xmlns:a16="http://schemas.microsoft.com/office/drawing/2014/main" id="{38FC11BC-B810-46E2-A345-700FFE517333}"/>
                  </a:ext>
                </a:extLst>
              </p:cNvPr>
              <p:cNvSpPr>
                <a:spLocks noChangeShapeType="1"/>
              </p:cNvSpPr>
              <p:nvPr userDrawn="1"/>
            </p:nvSpPr>
            <p:spPr bwMode="auto">
              <a:xfrm rot="5400000">
                <a:off x="2382" y="964"/>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5" name="Line 103">
                <a:extLst>
                  <a:ext uri="{FF2B5EF4-FFF2-40B4-BE49-F238E27FC236}">
                    <a16:creationId xmlns:a16="http://schemas.microsoft.com/office/drawing/2014/main" id="{20225302-E43C-4000-9985-F93FB556B7B7}"/>
                  </a:ext>
                </a:extLst>
              </p:cNvPr>
              <p:cNvSpPr>
                <a:spLocks noChangeShapeType="1"/>
              </p:cNvSpPr>
              <p:nvPr userDrawn="1"/>
            </p:nvSpPr>
            <p:spPr bwMode="auto">
              <a:xfrm rot="5400000">
                <a:off x="2382" y="1055"/>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6" name="Line 104">
                <a:extLst>
                  <a:ext uri="{FF2B5EF4-FFF2-40B4-BE49-F238E27FC236}">
                    <a16:creationId xmlns:a16="http://schemas.microsoft.com/office/drawing/2014/main" id="{EECB4109-6A34-4700-81AF-6C5B3EFC6586}"/>
                  </a:ext>
                </a:extLst>
              </p:cNvPr>
              <p:cNvSpPr>
                <a:spLocks noChangeShapeType="1"/>
              </p:cNvSpPr>
              <p:nvPr userDrawn="1"/>
            </p:nvSpPr>
            <p:spPr bwMode="auto">
              <a:xfrm rot="5400000">
                <a:off x="2382" y="1146"/>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7" name="Line 105">
                <a:extLst>
                  <a:ext uri="{FF2B5EF4-FFF2-40B4-BE49-F238E27FC236}">
                    <a16:creationId xmlns:a16="http://schemas.microsoft.com/office/drawing/2014/main" id="{57C2CDB0-CEDE-48B1-8116-4443920789E3}"/>
                  </a:ext>
                </a:extLst>
              </p:cNvPr>
              <p:cNvSpPr>
                <a:spLocks noChangeShapeType="1"/>
              </p:cNvSpPr>
              <p:nvPr userDrawn="1"/>
            </p:nvSpPr>
            <p:spPr bwMode="auto">
              <a:xfrm rot="5400000">
                <a:off x="2382" y="1237"/>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8" name="Line 106">
                <a:extLst>
                  <a:ext uri="{FF2B5EF4-FFF2-40B4-BE49-F238E27FC236}">
                    <a16:creationId xmlns:a16="http://schemas.microsoft.com/office/drawing/2014/main" id="{9BA5D819-7768-4DA8-8A44-05E59EA7ADC8}"/>
                  </a:ext>
                </a:extLst>
              </p:cNvPr>
              <p:cNvSpPr>
                <a:spLocks noChangeShapeType="1"/>
              </p:cNvSpPr>
              <p:nvPr userDrawn="1"/>
            </p:nvSpPr>
            <p:spPr bwMode="auto">
              <a:xfrm rot="5400000">
                <a:off x="2382" y="1327"/>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9" name="Line 107">
                <a:extLst>
                  <a:ext uri="{FF2B5EF4-FFF2-40B4-BE49-F238E27FC236}">
                    <a16:creationId xmlns:a16="http://schemas.microsoft.com/office/drawing/2014/main" id="{3154138A-F970-456D-81FB-3515A51AB9ED}"/>
                  </a:ext>
                </a:extLst>
              </p:cNvPr>
              <p:cNvSpPr>
                <a:spLocks noChangeShapeType="1"/>
              </p:cNvSpPr>
              <p:nvPr userDrawn="1"/>
            </p:nvSpPr>
            <p:spPr bwMode="auto">
              <a:xfrm rot="5400000">
                <a:off x="2382" y="1418"/>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0" name="Line 108">
                <a:extLst>
                  <a:ext uri="{FF2B5EF4-FFF2-40B4-BE49-F238E27FC236}">
                    <a16:creationId xmlns:a16="http://schemas.microsoft.com/office/drawing/2014/main" id="{49F8AB97-07FE-4416-8306-B731E23295BB}"/>
                  </a:ext>
                </a:extLst>
              </p:cNvPr>
              <p:cNvSpPr>
                <a:spLocks noChangeShapeType="1"/>
              </p:cNvSpPr>
              <p:nvPr userDrawn="1"/>
            </p:nvSpPr>
            <p:spPr bwMode="auto">
              <a:xfrm rot="5400000">
                <a:off x="2382" y="1508"/>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1" name="Line 109">
                <a:extLst>
                  <a:ext uri="{FF2B5EF4-FFF2-40B4-BE49-F238E27FC236}">
                    <a16:creationId xmlns:a16="http://schemas.microsoft.com/office/drawing/2014/main" id="{506C34BE-1045-4C29-99C7-E6D70D39E16C}"/>
                  </a:ext>
                </a:extLst>
              </p:cNvPr>
              <p:cNvSpPr>
                <a:spLocks noChangeShapeType="1"/>
              </p:cNvSpPr>
              <p:nvPr userDrawn="1"/>
            </p:nvSpPr>
            <p:spPr bwMode="auto">
              <a:xfrm rot="5400000">
                <a:off x="2382" y="1963"/>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2" name="Line 110">
                <a:extLst>
                  <a:ext uri="{FF2B5EF4-FFF2-40B4-BE49-F238E27FC236}">
                    <a16:creationId xmlns:a16="http://schemas.microsoft.com/office/drawing/2014/main" id="{FD2C7CB7-53AE-41E0-BB19-5C03383B86AD}"/>
                  </a:ext>
                </a:extLst>
              </p:cNvPr>
              <p:cNvSpPr>
                <a:spLocks noChangeShapeType="1"/>
              </p:cNvSpPr>
              <p:nvPr userDrawn="1"/>
            </p:nvSpPr>
            <p:spPr bwMode="auto">
              <a:xfrm rot="5400000">
                <a:off x="2382" y="2053"/>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3" name="Line 111">
                <a:extLst>
                  <a:ext uri="{FF2B5EF4-FFF2-40B4-BE49-F238E27FC236}">
                    <a16:creationId xmlns:a16="http://schemas.microsoft.com/office/drawing/2014/main" id="{82ABFAA0-6705-4C7C-B851-6120A9C90A65}"/>
                  </a:ext>
                </a:extLst>
              </p:cNvPr>
              <p:cNvSpPr>
                <a:spLocks noChangeShapeType="1"/>
              </p:cNvSpPr>
              <p:nvPr userDrawn="1"/>
            </p:nvSpPr>
            <p:spPr bwMode="auto">
              <a:xfrm rot="5400000">
                <a:off x="2382" y="2144"/>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4" name="Line 112">
                <a:extLst>
                  <a:ext uri="{FF2B5EF4-FFF2-40B4-BE49-F238E27FC236}">
                    <a16:creationId xmlns:a16="http://schemas.microsoft.com/office/drawing/2014/main" id="{97189891-5AFE-4B46-82C1-A264B1F3BDC4}"/>
                  </a:ext>
                </a:extLst>
              </p:cNvPr>
              <p:cNvSpPr>
                <a:spLocks noChangeShapeType="1"/>
              </p:cNvSpPr>
              <p:nvPr userDrawn="1"/>
            </p:nvSpPr>
            <p:spPr bwMode="auto">
              <a:xfrm rot="5400000">
                <a:off x="2382" y="2235"/>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5" name="Line 113">
                <a:extLst>
                  <a:ext uri="{FF2B5EF4-FFF2-40B4-BE49-F238E27FC236}">
                    <a16:creationId xmlns:a16="http://schemas.microsoft.com/office/drawing/2014/main" id="{D321B07B-369F-4080-B865-12194130804A}"/>
                  </a:ext>
                </a:extLst>
              </p:cNvPr>
              <p:cNvSpPr>
                <a:spLocks noChangeShapeType="1"/>
              </p:cNvSpPr>
              <p:nvPr userDrawn="1"/>
            </p:nvSpPr>
            <p:spPr bwMode="auto">
              <a:xfrm rot="5400000">
                <a:off x="2382" y="2325"/>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6" name="Line 114">
                <a:extLst>
                  <a:ext uri="{FF2B5EF4-FFF2-40B4-BE49-F238E27FC236}">
                    <a16:creationId xmlns:a16="http://schemas.microsoft.com/office/drawing/2014/main" id="{B3A3493C-7873-4EE4-AFC6-3C1C5A53D6D7}"/>
                  </a:ext>
                </a:extLst>
              </p:cNvPr>
              <p:cNvSpPr>
                <a:spLocks noChangeShapeType="1"/>
              </p:cNvSpPr>
              <p:nvPr userDrawn="1"/>
            </p:nvSpPr>
            <p:spPr bwMode="auto">
              <a:xfrm rot="5400000">
                <a:off x="2382" y="2416"/>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7" name="Line 115">
                <a:extLst>
                  <a:ext uri="{FF2B5EF4-FFF2-40B4-BE49-F238E27FC236}">
                    <a16:creationId xmlns:a16="http://schemas.microsoft.com/office/drawing/2014/main" id="{96BD8B59-4D08-46FC-85F2-F6103D940CEB}"/>
                  </a:ext>
                </a:extLst>
              </p:cNvPr>
              <p:cNvSpPr>
                <a:spLocks noChangeShapeType="1"/>
              </p:cNvSpPr>
              <p:nvPr userDrawn="1"/>
            </p:nvSpPr>
            <p:spPr bwMode="auto">
              <a:xfrm rot="5400000">
                <a:off x="2382" y="2507"/>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8" name="Line 116">
                <a:extLst>
                  <a:ext uri="{FF2B5EF4-FFF2-40B4-BE49-F238E27FC236}">
                    <a16:creationId xmlns:a16="http://schemas.microsoft.com/office/drawing/2014/main" id="{708DBA9E-CACD-428F-A3DD-B97DA633C2D3}"/>
                  </a:ext>
                </a:extLst>
              </p:cNvPr>
              <p:cNvSpPr>
                <a:spLocks noChangeShapeType="1"/>
              </p:cNvSpPr>
              <p:nvPr userDrawn="1"/>
            </p:nvSpPr>
            <p:spPr bwMode="auto">
              <a:xfrm rot="5400000">
                <a:off x="2382" y="2598"/>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9" name="Line 117">
                <a:extLst>
                  <a:ext uri="{FF2B5EF4-FFF2-40B4-BE49-F238E27FC236}">
                    <a16:creationId xmlns:a16="http://schemas.microsoft.com/office/drawing/2014/main" id="{48880DC3-0E32-445F-97C6-46DD60DD84F9}"/>
                  </a:ext>
                </a:extLst>
              </p:cNvPr>
              <p:cNvSpPr>
                <a:spLocks noChangeShapeType="1"/>
              </p:cNvSpPr>
              <p:nvPr userDrawn="1"/>
            </p:nvSpPr>
            <p:spPr bwMode="auto">
              <a:xfrm rot="5400000">
                <a:off x="2382" y="2688"/>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0" name="Line 118">
                <a:extLst>
                  <a:ext uri="{FF2B5EF4-FFF2-40B4-BE49-F238E27FC236}">
                    <a16:creationId xmlns:a16="http://schemas.microsoft.com/office/drawing/2014/main" id="{E09E8CDF-6E7E-4DD3-8E2A-F3DAE2A67543}"/>
                  </a:ext>
                </a:extLst>
              </p:cNvPr>
              <p:cNvSpPr>
                <a:spLocks noChangeShapeType="1"/>
              </p:cNvSpPr>
              <p:nvPr userDrawn="1"/>
            </p:nvSpPr>
            <p:spPr bwMode="auto">
              <a:xfrm rot="5400000">
                <a:off x="2382" y="2779"/>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1" name="Line 119">
                <a:extLst>
                  <a:ext uri="{FF2B5EF4-FFF2-40B4-BE49-F238E27FC236}">
                    <a16:creationId xmlns:a16="http://schemas.microsoft.com/office/drawing/2014/main" id="{62BF77FF-D98B-4A69-A3B7-09494A92ADEF}"/>
                  </a:ext>
                </a:extLst>
              </p:cNvPr>
              <p:cNvSpPr>
                <a:spLocks noChangeShapeType="1"/>
              </p:cNvSpPr>
              <p:nvPr userDrawn="1"/>
            </p:nvSpPr>
            <p:spPr bwMode="auto">
              <a:xfrm rot="5400000">
                <a:off x="2382" y="2870"/>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2" name="Line 120">
                <a:extLst>
                  <a:ext uri="{FF2B5EF4-FFF2-40B4-BE49-F238E27FC236}">
                    <a16:creationId xmlns:a16="http://schemas.microsoft.com/office/drawing/2014/main" id="{74E743C6-A19C-4F1E-A49A-53187D9D23C3}"/>
                  </a:ext>
                </a:extLst>
              </p:cNvPr>
              <p:cNvSpPr>
                <a:spLocks noChangeShapeType="1"/>
              </p:cNvSpPr>
              <p:nvPr userDrawn="1"/>
            </p:nvSpPr>
            <p:spPr bwMode="auto">
              <a:xfrm rot="5400000">
                <a:off x="2382" y="2961"/>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3" name="Line 121">
                <a:extLst>
                  <a:ext uri="{FF2B5EF4-FFF2-40B4-BE49-F238E27FC236}">
                    <a16:creationId xmlns:a16="http://schemas.microsoft.com/office/drawing/2014/main" id="{E07F593E-408B-40F8-99DF-275137E4415A}"/>
                  </a:ext>
                </a:extLst>
              </p:cNvPr>
              <p:cNvSpPr>
                <a:spLocks noChangeShapeType="1"/>
              </p:cNvSpPr>
              <p:nvPr userDrawn="1"/>
            </p:nvSpPr>
            <p:spPr bwMode="auto">
              <a:xfrm rot="5400000">
                <a:off x="2382" y="3051"/>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4" name="Line 122">
                <a:extLst>
                  <a:ext uri="{FF2B5EF4-FFF2-40B4-BE49-F238E27FC236}">
                    <a16:creationId xmlns:a16="http://schemas.microsoft.com/office/drawing/2014/main" id="{70B9E45C-FF27-4D13-8BFF-E93D766F2ED8}"/>
                  </a:ext>
                </a:extLst>
              </p:cNvPr>
              <p:cNvSpPr>
                <a:spLocks noChangeShapeType="1"/>
              </p:cNvSpPr>
              <p:nvPr userDrawn="1"/>
            </p:nvSpPr>
            <p:spPr bwMode="auto">
              <a:xfrm rot="5400000">
                <a:off x="2382" y="3142"/>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5" name="Line 123">
                <a:extLst>
                  <a:ext uri="{FF2B5EF4-FFF2-40B4-BE49-F238E27FC236}">
                    <a16:creationId xmlns:a16="http://schemas.microsoft.com/office/drawing/2014/main" id="{239A1185-E1E7-446D-8C16-F6E6DFBC9F8F}"/>
                  </a:ext>
                </a:extLst>
              </p:cNvPr>
              <p:cNvSpPr>
                <a:spLocks noChangeShapeType="1"/>
              </p:cNvSpPr>
              <p:nvPr userDrawn="1"/>
            </p:nvSpPr>
            <p:spPr bwMode="auto">
              <a:xfrm rot="5400000">
                <a:off x="2382" y="3233"/>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6" name="Line 124">
                <a:extLst>
                  <a:ext uri="{FF2B5EF4-FFF2-40B4-BE49-F238E27FC236}">
                    <a16:creationId xmlns:a16="http://schemas.microsoft.com/office/drawing/2014/main" id="{82AADBD0-AAD2-4A0B-A52F-9660EA9A1CCF}"/>
                  </a:ext>
                </a:extLst>
              </p:cNvPr>
              <p:cNvSpPr>
                <a:spLocks noChangeShapeType="1"/>
              </p:cNvSpPr>
              <p:nvPr userDrawn="1"/>
            </p:nvSpPr>
            <p:spPr bwMode="auto">
              <a:xfrm rot="5400000">
                <a:off x="2382" y="3323"/>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7" name="Line 125">
                <a:extLst>
                  <a:ext uri="{FF2B5EF4-FFF2-40B4-BE49-F238E27FC236}">
                    <a16:creationId xmlns:a16="http://schemas.microsoft.com/office/drawing/2014/main" id="{5FB76C91-2FE5-4EB7-B44A-A6EA17988AC8}"/>
                  </a:ext>
                </a:extLst>
              </p:cNvPr>
              <p:cNvSpPr>
                <a:spLocks noChangeShapeType="1"/>
              </p:cNvSpPr>
              <p:nvPr userDrawn="1"/>
            </p:nvSpPr>
            <p:spPr bwMode="auto">
              <a:xfrm rot="5400000">
                <a:off x="2382" y="3414"/>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8" name="Line 126">
                <a:extLst>
                  <a:ext uri="{FF2B5EF4-FFF2-40B4-BE49-F238E27FC236}">
                    <a16:creationId xmlns:a16="http://schemas.microsoft.com/office/drawing/2014/main" id="{4F073719-7E25-4C02-9590-9859EDF828EC}"/>
                  </a:ext>
                </a:extLst>
              </p:cNvPr>
              <p:cNvSpPr>
                <a:spLocks noChangeShapeType="1"/>
              </p:cNvSpPr>
              <p:nvPr userDrawn="1"/>
            </p:nvSpPr>
            <p:spPr bwMode="auto">
              <a:xfrm rot="5400000">
                <a:off x="2382" y="3505"/>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9" name="Line 127">
                <a:extLst>
                  <a:ext uri="{FF2B5EF4-FFF2-40B4-BE49-F238E27FC236}">
                    <a16:creationId xmlns:a16="http://schemas.microsoft.com/office/drawing/2014/main" id="{29F143E0-6A0B-4500-BD98-7F4B9C5FB99E}"/>
                  </a:ext>
                </a:extLst>
              </p:cNvPr>
              <p:cNvSpPr>
                <a:spLocks noChangeShapeType="1"/>
              </p:cNvSpPr>
              <p:nvPr userDrawn="1"/>
            </p:nvSpPr>
            <p:spPr bwMode="auto">
              <a:xfrm rot="5400000">
                <a:off x="2382" y="3596"/>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0" name="Line 128">
                <a:extLst>
                  <a:ext uri="{FF2B5EF4-FFF2-40B4-BE49-F238E27FC236}">
                    <a16:creationId xmlns:a16="http://schemas.microsoft.com/office/drawing/2014/main" id="{CF6B8B3F-0FA3-4BD7-BF1C-0E2F7D4E4629}"/>
                  </a:ext>
                </a:extLst>
              </p:cNvPr>
              <p:cNvSpPr>
                <a:spLocks noChangeShapeType="1"/>
              </p:cNvSpPr>
              <p:nvPr userDrawn="1"/>
            </p:nvSpPr>
            <p:spPr bwMode="auto">
              <a:xfrm rot="5400000">
                <a:off x="2382" y="3686"/>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1" name="Line 129">
                <a:extLst>
                  <a:ext uri="{FF2B5EF4-FFF2-40B4-BE49-F238E27FC236}">
                    <a16:creationId xmlns:a16="http://schemas.microsoft.com/office/drawing/2014/main" id="{18E60085-A8B2-4E01-8970-BEEE5E38CB79}"/>
                  </a:ext>
                </a:extLst>
              </p:cNvPr>
              <p:cNvSpPr>
                <a:spLocks noChangeShapeType="1"/>
              </p:cNvSpPr>
              <p:nvPr userDrawn="1"/>
            </p:nvSpPr>
            <p:spPr bwMode="auto">
              <a:xfrm rot="5400000">
                <a:off x="2382" y="3777"/>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2" name="Line 130">
                <a:extLst>
                  <a:ext uri="{FF2B5EF4-FFF2-40B4-BE49-F238E27FC236}">
                    <a16:creationId xmlns:a16="http://schemas.microsoft.com/office/drawing/2014/main" id="{87FA3AB0-CFF4-4AF8-B1EB-75C732C29D7C}"/>
                  </a:ext>
                </a:extLst>
              </p:cNvPr>
              <p:cNvSpPr>
                <a:spLocks noChangeShapeType="1"/>
              </p:cNvSpPr>
              <p:nvPr userDrawn="1"/>
            </p:nvSpPr>
            <p:spPr bwMode="auto">
              <a:xfrm rot="5400000">
                <a:off x="2382" y="3868"/>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3" name="Line 131">
                <a:extLst>
                  <a:ext uri="{FF2B5EF4-FFF2-40B4-BE49-F238E27FC236}">
                    <a16:creationId xmlns:a16="http://schemas.microsoft.com/office/drawing/2014/main" id="{8C7915CF-0877-4813-91CA-E61922A33003}"/>
                  </a:ext>
                </a:extLst>
              </p:cNvPr>
              <p:cNvSpPr>
                <a:spLocks noChangeShapeType="1"/>
              </p:cNvSpPr>
              <p:nvPr userDrawn="1"/>
            </p:nvSpPr>
            <p:spPr bwMode="auto">
              <a:xfrm rot="5400000">
                <a:off x="2382" y="3958"/>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4" name="Line 132">
                <a:extLst>
                  <a:ext uri="{FF2B5EF4-FFF2-40B4-BE49-F238E27FC236}">
                    <a16:creationId xmlns:a16="http://schemas.microsoft.com/office/drawing/2014/main" id="{5FECA56F-4E6E-4941-B101-15F6DA8476DC}"/>
                  </a:ext>
                </a:extLst>
              </p:cNvPr>
              <p:cNvSpPr>
                <a:spLocks noChangeShapeType="1"/>
              </p:cNvSpPr>
              <p:nvPr userDrawn="1"/>
            </p:nvSpPr>
            <p:spPr bwMode="auto">
              <a:xfrm rot="5400000">
                <a:off x="2382" y="4049"/>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5" name="Line 133">
                <a:extLst>
                  <a:ext uri="{FF2B5EF4-FFF2-40B4-BE49-F238E27FC236}">
                    <a16:creationId xmlns:a16="http://schemas.microsoft.com/office/drawing/2014/main" id="{6A3A38B5-0632-451D-8513-EAAF8EA55CED}"/>
                  </a:ext>
                </a:extLst>
              </p:cNvPr>
              <p:cNvSpPr>
                <a:spLocks noChangeShapeType="1"/>
              </p:cNvSpPr>
              <p:nvPr userDrawn="1"/>
            </p:nvSpPr>
            <p:spPr bwMode="auto">
              <a:xfrm rot="5400000">
                <a:off x="2382" y="1872"/>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6" name="Line 134">
                <a:extLst>
                  <a:ext uri="{FF2B5EF4-FFF2-40B4-BE49-F238E27FC236}">
                    <a16:creationId xmlns:a16="http://schemas.microsoft.com/office/drawing/2014/main" id="{F53EEC88-232B-4BE9-90F5-C883B1E2F3CB}"/>
                  </a:ext>
                </a:extLst>
              </p:cNvPr>
              <p:cNvSpPr>
                <a:spLocks noChangeShapeType="1"/>
              </p:cNvSpPr>
              <p:nvPr userDrawn="1"/>
            </p:nvSpPr>
            <p:spPr bwMode="auto">
              <a:xfrm rot="5400000">
                <a:off x="2382" y="1598"/>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7" name="Line 135">
                <a:extLst>
                  <a:ext uri="{FF2B5EF4-FFF2-40B4-BE49-F238E27FC236}">
                    <a16:creationId xmlns:a16="http://schemas.microsoft.com/office/drawing/2014/main" id="{3C664F26-340D-46C9-8BA2-CAF26BB6DF6B}"/>
                  </a:ext>
                </a:extLst>
              </p:cNvPr>
              <p:cNvSpPr>
                <a:spLocks noChangeShapeType="1"/>
              </p:cNvSpPr>
              <p:nvPr userDrawn="1"/>
            </p:nvSpPr>
            <p:spPr bwMode="auto">
              <a:xfrm rot="5400000">
                <a:off x="2382" y="1781"/>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032" name="Rectangle 136">
              <a:extLst>
                <a:ext uri="{FF2B5EF4-FFF2-40B4-BE49-F238E27FC236}">
                  <a16:creationId xmlns:a16="http://schemas.microsoft.com/office/drawing/2014/main" id="{0744747E-03A1-4E3C-8125-71612768AB9C}"/>
                </a:ext>
              </a:extLst>
            </p:cNvPr>
            <p:cNvSpPr>
              <a:spLocks noChangeArrowheads="1"/>
            </p:cNvSpPr>
            <p:nvPr userDrawn="1"/>
          </p:nvSpPr>
          <p:spPr bwMode="auto">
            <a:xfrm rot="5400000">
              <a:off x="-160" y="1780"/>
              <a:ext cx="5081" cy="354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2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kumimoji="1" sz="12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kumimoji="1" sz="12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kumimoji="1" sz="12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kumimoji="1" sz="12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9pPr>
            </a:lstStyle>
            <a:p>
              <a:pPr eaLnBrk="1" hangingPunct="1">
                <a:defRPr/>
              </a:pPr>
              <a:endParaRPr lang="ja-JP" altLang="en-US">
                <a:solidFill>
                  <a:srgbClr val="000000"/>
                </a:solidFill>
              </a:endParaRPr>
            </a:p>
          </p:txBody>
        </p:sp>
      </p:grpSp>
      <p:sp>
        <p:nvSpPr>
          <p:cNvPr id="1027" name="Design_Grid_0000">
            <a:extLst>
              <a:ext uri="{FF2B5EF4-FFF2-40B4-BE49-F238E27FC236}">
                <a16:creationId xmlns:a16="http://schemas.microsoft.com/office/drawing/2014/main" id="{E80020EA-B3A2-43D9-9842-C47BFDC5771F}"/>
              </a:ext>
            </a:extLst>
          </p:cNvPr>
          <p:cNvSpPr>
            <a:spLocks noChangeArrowheads="1"/>
          </p:cNvSpPr>
          <p:nvPr userDrawn="1"/>
        </p:nvSpPr>
        <p:spPr bwMode="auto">
          <a:xfrm>
            <a:off x="252413" y="233363"/>
            <a:ext cx="7056437" cy="10226675"/>
          </a:xfrm>
          <a:prstGeom prst="rect">
            <a:avLst/>
          </a:prstGeom>
          <a:noFill/>
          <a:ln w="9525" algn="ctr">
            <a:no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1pPr>
            <a:lvl2pPr marL="742950" indent="-285750"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5pPr>
            <a:lvl6pPr marL="25146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6pPr>
            <a:lvl7pPr marL="29718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7pPr>
            <a:lvl8pPr marL="34290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8pPr>
            <a:lvl9pPr marL="38862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9pPr>
          </a:lstStyle>
          <a:p>
            <a:pPr eaLnBrk="1" hangingPunct="1">
              <a:defRPr/>
            </a:pPr>
            <a:endParaRPr lang="ja-JP" altLang="en-US">
              <a:solidFill>
                <a:srgbClr val="000000"/>
              </a:solidFill>
            </a:endParaRPr>
          </a:p>
        </p:txBody>
      </p:sp>
      <p:sp>
        <p:nvSpPr>
          <p:cNvPr id="1028" name="Design_Grid_0002">
            <a:extLst>
              <a:ext uri="{FF2B5EF4-FFF2-40B4-BE49-F238E27FC236}">
                <a16:creationId xmlns:a16="http://schemas.microsoft.com/office/drawing/2014/main" id="{A5C1E4B7-EF21-4151-9633-8E1B5B711D3B}"/>
              </a:ext>
            </a:extLst>
          </p:cNvPr>
          <p:cNvSpPr>
            <a:spLocks noChangeArrowheads="1"/>
          </p:cNvSpPr>
          <p:nvPr userDrawn="1"/>
        </p:nvSpPr>
        <p:spPr bwMode="auto">
          <a:xfrm>
            <a:off x="396875" y="233363"/>
            <a:ext cx="6767513" cy="10226675"/>
          </a:xfrm>
          <a:prstGeom prst="rect">
            <a:avLst/>
          </a:prstGeom>
          <a:noFill/>
          <a:ln w="9525" algn="ctr">
            <a:no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1pPr>
            <a:lvl2pPr marL="742950" indent="-285750"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5pPr>
            <a:lvl6pPr marL="25146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6pPr>
            <a:lvl7pPr marL="29718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7pPr>
            <a:lvl8pPr marL="34290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8pPr>
            <a:lvl9pPr marL="38862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9pPr>
          </a:lstStyle>
          <a:p>
            <a:pPr eaLnBrk="1" hangingPunct="1">
              <a:defRPr/>
            </a:pPr>
            <a:endParaRPr lang="ja-JP" altLang="en-US">
              <a:solidFill>
                <a:srgbClr val="000000"/>
              </a:solidFill>
            </a:endParaRPr>
          </a:p>
        </p:txBody>
      </p:sp>
      <p:sp>
        <p:nvSpPr>
          <p:cNvPr id="1029" name="Design_Grid_0001">
            <a:extLst>
              <a:ext uri="{FF2B5EF4-FFF2-40B4-BE49-F238E27FC236}">
                <a16:creationId xmlns:a16="http://schemas.microsoft.com/office/drawing/2014/main" id="{27EF4C3C-D14E-451A-9290-6DC1F62F1290}"/>
              </a:ext>
            </a:extLst>
          </p:cNvPr>
          <p:cNvSpPr>
            <a:spLocks/>
          </p:cNvSpPr>
          <p:nvPr userDrawn="1"/>
        </p:nvSpPr>
        <p:spPr bwMode="auto">
          <a:xfrm>
            <a:off x="3779838" y="233363"/>
            <a:ext cx="720725" cy="10226675"/>
          </a:xfrm>
          <a:custGeom>
            <a:avLst/>
            <a:gdLst>
              <a:gd name="T0" fmla="*/ 0 w 720100"/>
              <a:gd name="T1" fmla="*/ 0 h 5814646"/>
              <a:gd name="T2" fmla="*/ 0 w 720100"/>
              <a:gd name="T3" fmla="*/ 2147483646 h 5814646"/>
              <a:gd name="T4" fmla="*/ 0 60000 65536"/>
              <a:gd name="T5" fmla="*/ 0 60000 65536"/>
            </a:gdLst>
            <a:ahLst/>
            <a:cxnLst>
              <a:cxn ang="T4">
                <a:pos x="T0" y="T1"/>
              </a:cxn>
              <a:cxn ang="T5">
                <a:pos x="T2" y="T3"/>
              </a:cxn>
            </a:cxnLst>
            <a:rect l="0" t="0" r="r" b="b"/>
            <a:pathLst>
              <a:path w="720100" h="5814646">
                <a:moveTo>
                  <a:pt x="0" y="0"/>
                </a:moveTo>
                <a:lnTo>
                  <a:pt x="0" y="5814646"/>
                </a:lnTo>
              </a:path>
            </a:pathLst>
          </a:cu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1" r:id="rId1"/>
  </p:sldLayoutIdLst>
  <p:hf hdr="0" ftr="0" dt="0"/>
  <p:txStyles>
    <p:titleStyle>
      <a:lvl1pPr algn="l" rtl="0" eaLnBrk="0" fontAlgn="base" hangingPunct="0">
        <a:spcBef>
          <a:spcPct val="0"/>
        </a:spcBef>
        <a:spcAft>
          <a:spcPct val="0"/>
        </a:spcAft>
        <a:defRPr kumimoji="1" b="1">
          <a:solidFill>
            <a:schemeClr val="tx2"/>
          </a:solidFill>
          <a:latin typeface="+mj-lt"/>
          <a:ea typeface="+mj-ea"/>
          <a:cs typeface="+mj-cs"/>
        </a:defRPr>
      </a:lvl1pPr>
      <a:lvl2pPr algn="l" rtl="0" eaLnBrk="0" fontAlgn="base" hangingPunct="0">
        <a:spcBef>
          <a:spcPct val="0"/>
        </a:spcBef>
        <a:spcAft>
          <a:spcPct val="0"/>
        </a:spcAft>
        <a:defRPr kumimoji="1" b="1">
          <a:solidFill>
            <a:schemeClr val="tx2"/>
          </a:solidFill>
          <a:latin typeface="ＭＳ Ｐゴシック" pitchFamily="50" charset="-128"/>
          <a:ea typeface="ＭＳ Ｐゴシック" pitchFamily="50" charset="-128"/>
        </a:defRPr>
      </a:lvl2pPr>
      <a:lvl3pPr algn="l" rtl="0" eaLnBrk="0" fontAlgn="base" hangingPunct="0">
        <a:spcBef>
          <a:spcPct val="0"/>
        </a:spcBef>
        <a:spcAft>
          <a:spcPct val="0"/>
        </a:spcAft>
        <a:defRPr kumimoji="1" b="1">
          <a:solidFill>
            <a:schemeClr val="tx2"/>
          </a:solidFill>
          <a:latin typeface="ＭＳ Ｐゴシック" pitchFamily="50" charset="-128"/>
          <a:ea typeface="ＭＳ Ｐゴシック" pitchFamily="50" charset="-128"/>
        </a:defRPr>
      </a:lvl3pPr>
      <a:lvl4pPr algn="l" rtl="0" eaLnBrk="0" fontAlgn="base" hangingPunct="0">
        <a:spcBef>
          <a:spcPct val="0"/>
        </a:spcBef>
        <a:spcAft>
          <a:spcPct val="0"/>
        </a:spcAft>
        <a:defRPr kumimoji="1" b="1">
          <a:solidFill>
            <a:schemeClr val="tx2"/>
          </a:solidFill>
          <a:latin typeface="ＭＳ Ｐゴシック" pitchFamily="50" charset="-128"/>
          <a:ea typeface="ＭＳ Ｐゴシック" pitchFamily="50" charset="-128"/>
        </a:defRPr>
      </a:lvl4pPr>
      <a:lvl5pPr algn="l" rtl="0" eaLnBrk="0" fontAlgn="base" hangingPunct="0">
        <a:spcBef>
          <a:spcPct val="0"/>
        </a:spcBef>
        <a:spcAft>
          <a:spcPct val="0"/>
        </a:spcAft>
        <a:defRPr kumimoji="1" b="1">
          <a:solidFill>
            <a:schemeClr val="tx2"/>
          </a:solidFill>
          <a:latin typeface="ＭＳ Ｐゴシック" pitchFamily="50" charset="-128"/>
          <a:ea typeface="ＭＳ Ｐゴシック" pitchFamily="50" charset="-128"/>
        </a:defRPr>
      </a:lvl5pPr>
      <a:lvl6pPr marL="457200" algn="l" rtl="0" fontAlgn="base">
        <a:spcBef>
          <a:spcPct val="0"/>
        </a:spcBef>
        <a:spcAft>
          <a:spcPct val="0"/>
        </a:spcAft>
        <a:defRPr kumimoji="1" b="1">
          <a:solidFill>
            <a:schemeClr val="tx2"/>
          </a:solidFill>
          <a:latin typeface="ＭＳ Ｐゴシック" pitchFamily="50" charset="-128"/>
          <a:ea typeface="ＭＳ Ｐゴシック" pitchFamily="50" charset="-128"/>
        </a:defRPr>
      </a:lvl6pPr>
      <a:lvl7pPr marL="914400" algn="l" rtl="0" fontAlgn="base">
        <a:spcBef>
          <a:spcPct val="0"/>
        </a:spcBef>
        <a:spcAft>
          <a:spcPct val="0"/>
        </a:spcAft>
        <a:defRPr kumimoji="1" b="1">
          <a:solidFill>
            <a:schemeClr val="tx2"/>
          </a:solidFill>
          <a:latin typeface="ＭＳ Ｐゴシック" pitchFamily="50" charset="-128"/>
          <a:ea typeface="ＭＳ Ｐゴシック" pitchFamily="50" charset="-128"/>
        </a:defRPr>
      </a:lvl7pPr>
      <a:lvl8pPr marL="1371600" algn="l" rtl="0" fontAlgn="base">
        <a:spcBef>
          <a:spcPct val="0"/>
        </a:spcBef>
        <a:spcAft>
          <a:spcPct val="0"/>
        </a:spcAft>
        <a:defRPr kumimoji="1" b="1">
          <a:solidFill>
            <a:schemeClr val="tx2"/>
          </a:solidFill>
          <a:latin typeface="ＭＳ Ｐゴシック" pitchFamily="50" charset="-128"/>
          <a:ea typeface="ＭＳ Ｐゴシック" pitchFamily="50" charset="-128"/>
        </a:defRPr>
      </a:lvl8pPr>
      <a:lvl9pPr marL="1828800" algn="l" rtl="0" fontAlgn="base">
        <a:spcBef>
          <a:spcPct val="0"/>
        </a:spcBef>
        <a:spcAft>
          <a:spcPct val="0"/>
        </a:spcAft>
        <a:defRPr kumimoji="1" b="1">
          <a:solidFill>
            <a:schemeClr val="tx2"/>
          </a:solidFill>
          <a:latin typeface="ＭＳ Ｐゴシック" pitchFamily="50" charset="-128"/>
          <a:ea typeface="ＭＳ Ｐゴシック" pitchFamily="50" charset="-128"/>
        </a:defRPr>
      </a:lvl9pPr>
    </p:titleStyle>
    <p:bodyStyle>
      <a:lvl1pPr marL="288925" indent="-288925" algn="just" defTabSz="987425" rtl="0" eaLnBrk="0" fontAlgn="base" hangingPunct="0">
        <a:lnSpc>
          <a:spcPct val="130000"/>
        </a:lnSpc>
        <a:spcBef>
          <a:spcPct val="80000"/>
        </a:spcBef>
        <a:spcAft>
          <a:spcPct val="0"/>
        </a:spcAft>
        <a:defRPr kumimoji="1" sz="1400" b="1">
          <a:solidFill>
            <a:schemeClr val="tx1"/>
          </a:solidFill>
          <a:latin typeface="+mn-lt"/>
          <a:ea typeface="+mn-ea"/>
          <a:cs typeface="+mn-cs"/>
        </a:defRPr>
      </a:lvl1pPr>
      <a:lvl2pPr marL="574675" indent="-284163" algn="just" defTabSz="987425" rtl="0" eaLnBrk="0" fontAlgn="base" hangingPunct="0">
        <a:lnSpc>
          <a:spcPct val="130000"/>
        </a:lnSpc>
        <a:spcBef>
          <a:spcPct val="50000"/>
        </a:spcBef>
        <a:spcAft>
          <a:spcPct val="0"/>
        </a:spcAft>
        <a:defRPr kumimoji="1" sz="1200">
          <a:solidFill>
            <a:schemeClr val="tx1"/>
          </a:solidFill>
          <a:latin typeface="+mn-lt"/>
          <a:ea typeface="+mn-ea"/>
        </a:defRPr>
      </a:lvl2pPr>
      <a:lvl3pPr marL="576263" indent="338138" algn="l" defTabSz="987425" rtl="0" eaLnBrk="0" fontAlgn="base" hangingPunct="0">
        <a:lnSpc>
          <a:spcPct val="130000"/>
        </a:lnSpc>
        <a:spcBef>
          <a:spcPct val="20000"/>
        </a:spcBef>
        <a:spcAft>
          <a:spcPct val="0"/>
        </a:spcAft>
        <a:defRPr kumimoji="1" sz="1100">
          <a:solidFill>
            <a:schemeClr val="tx1"/>
          </a:solidFill>
          <a:latin typeface="ＭＳ Ｐ明朝" pitchFamily="18" charset="-128"/>
          <a:ea typeface="ＭＳ Ｐ明朝" pitchFamily="18" charset="-128"/>
        </a:defRPr>
      </a:lvl3pPr>
      <a:lvl4pPr marL="865188" indent="-285750" algn="l" defTabSz="987425" rtl="0" eaLnBrk="0" fontAlgn="base" hangingPunct="0">
        <a:lnSpc>
          <a:spcPct val="130000"/>
        </a:lnSpc>
        <a:spcBef>
          <a:spcPct val="50000"/>
        </a:spcBef>
        <a:spcAft>
          <a:spcPct val="0"/>
        </a:spcAft>
        <a:defRPr kumimoji="1" sz="1200">
          <a:solidFill>
            <a:schemeClr val="tx1"/>
          </a:solidFill>
          <a:latin typeface="+mn-lt"/>
          <a:ea typeface="+mn-ea"/>
        </a:defRPr>
      </a:lvl4pPr>
      <a:lvl5pPr marL="866775" indent="962025" algn="l" defTabSz="987425" rtl="0" eaLnBrk="0" fontAlgn="base" hangingPunct="0">
        <a:lnSpc>
          <a:spcPct val="130000"/>
        </a:lnSpc>
        <a:spcBef>
          <a:spcPct val="20000"/>
        </a:spcBef>
        <a:spcAft>
          <a:spcPct val="0"/>
        </a:spcAft>
        <a:defRPr kumimoji="1" sz="1100">
          <a:solidFill>
            <a:schemeClr val="tx1"/>
          </a:solidFill>
          <a:latin typeface="ＭＳ Ｐ明朝" pitchFamily="18" charset="-128"/>
          <a:ea typeface="ＭＳ Ｐ明朝" pitchFamily="18" charset="-128"/>
        </a:defRPr>
      </a:lvl5pPr>
      <a:lvl6pPr marL="1323975" algn="l" defTabSz="987425" rtl="0" fontAlgn="base">
        <a:lnSpc>
          <a:spcPct val="130000"/>
        </a:lnSpc>
        <a:spcBef>
          <a:spcPct val="20000"/>
        </a:spcBef>
        <a:spcAft>
          <a:spcPct val="0"/>
        </a:spcAft>
        <a:defRPr kumimoji="1" sz="1100">
          <a:solidFill>
            <a:schemeClr val="tx1"/>
          </a:solidFill>
          <a:latin typeface="ＭＳ Ｐ明朝" pitchFamily="18" charset="-128"/>
          <a:ea typeface="ＭＳ Ｐ明朝" pitchFamily="18" charset="-128"/>
        </a:defRPr>
      </a:lvl6pPr>
      <a:lvl7pPr marL="1781175" algn="l" defTabSz="987425" rtl="0" fontAlgn="base">
        <a:lnSpc>
          <a:spcPct val="130000"/>
        </a:lnSpc>
        <a:spcBef>
          <a:spcPct val="20000"/>
        </a:spcBef>
        <a:spcAft>
          <a:spcPct val="0"/>
        </a:spcAft>
        <a:defRPr kumimoji="1" sz="1100">
          <a:solidFill>
            <a:schemeClr val="tx1"/>
          </a:solidFill>
          <a:latin typeface="ＭＳ Ｐ明朝" pitchFamily="18" charset="-128"/>
          <a:ea typeface="ＭＳ Ｐ明朝" pitchFamily="18" charset="-128"/>
        </a:defRPr>
      </a:lvl7pPr>
      <a:lvl8pPr marL="2238375" algn="l" defTabSz="987425" rtl="0" fontAlgn="base">
        <a:lnSpc>
          <a:spcPct val="130000"/>
        </a:lnSpc>
        <a:spcBef>
          <a:spcPct val="20000"/>
        </a:spcBef>
        <a:spcAft>
          <a:spcPct val="0"/>
        </a:spcAft>
        <a:defRPr kumimoji="1" sz="1100">
          <a:solidFill>
            <a:schemeClr val="tx1"/>
          </a:solidFill>
          <a:latin typeface="ＭＳ Ｐ明朝" pitchFamily="18" charset="-128"/>
          <a:ea typeface="ＭＳ Ｐ明朝" pitchFamily="18" charset="-128"/>
        </a:defRPr>
      </a:lvl8pPr>
      <a:lvl9pPr marL="2695575" algn="l" defTabSz="987425" rtl="0" fontAlgn="base">
        <a:lnSpc>
          <a:spcPct val="130000"/>
        </a:lnSpc>
        <a:spcBef>
          <a:spcPct val="20000"/>
        </a:spcBef>
        <a:spcAft>
          <a:spcPct val="0"/>
        </a:spcAft>
        <a:defRPr kumimoji="1" sz="1100">
          <a:solidFill>
            <a:schemeClr val="tx1"/>
          </a:solidFill>
          <a:latin typeface="ＭＳ Ｐ明朝" pitchFamily="18" charset="-128"/>
          <a:ea typeface="ＭＳ Ｐ明朝" pitchFamily="18" charset="-128"/>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Design_Grid_2013">
            <a:extLst>
              <a:ext uri="{FF2B5EF4-FFF2-40B4-BE49-F238E27FC236}">
                <a16:creationId xmlns:a16="http://schemas.microsoft.com/office/drawing/2014/main" id="{64CB25AB-6F88-4E4F-8954-4CCA3C4B9135}"/>
              </a:ext>
            </a:extLst>
          </p:cNvPr>
          <p:cNvGrpSpPr>
            <a:grpSpLocks/>
          </p:cNvGrpSpPr>
          <p:nvPr userDrawn="1"/>
        </p:nvGrpSpPr>
        <p:grpSpPr bwMode="auto">
          <a:xfrm>
            <a:off x="969963" y="1601788"/>
            <a:ext cx="5619750" cy="8066087"/>
            <a:chOff x="611" y="1009"/>
            <a:chExt cx="3540" cy="5081"/>
          </a:xfrm>
        </p:grpSpPr>
        <p:grpSp>
          <p:nvGrpSpPr>
            <p:cNvPr id="1030" name="Group 41">
              <a:extLst>
                <a:ext uri="{FF2B5EF4-FFF2-40B4-BE49-F238E27FC236}">
                  <a16:creationId xmlns:a16="http://schemas.microsoft.com/office/drawing/2014/main" id="{C698D2F5-8357-4F01-B04B-08BDC7A9BF94}"/>
                </a:ext>
              </a:extLst>
            </p:cNvPr>
            <p:cNvGrpSpPr>
              <a:grpSpLocks/>
            </p:cNvGrpSpPr>
            <p:nvPr userDrawn="1"/>
          </p:nvGrpSpPr>
          <p:grpSpPr bwMode="auto">
            <a:xfrm>
              <a:off x="704" y="1009"/>
              <a:ext cx="3355" cy="5081"/>
              <a:chOff x="704" y="1009"/>
              <a:chExt cx="3355" cy="5081"/>
            </a:xfrm>
          </p:grpSpPr>
          <p:sp>
            <p:nvSpPr>
              <p:cNvPr id="1088" name="Line 42">
                <a:extLst>
                  <a:ext uri="{FF2B5EF4-FFF2-40B4-BE49-F238E27FC236}">
                    <a16:creationId xmlns:a16="http://schemas.microsoft.com/office/drawing/2014/main" id="{80291A39-7FCC-46AF-8284-203886A317BC}"/>
                  </a:ext>
                </a:extLst>
              </p:cNvPr>
              <p:cNvSpPr>
                <a:spLocks noChangeShapeType="1"/>
              </p:cNvSpPr>
              <p:nvPr userDrawn="1"/>
            </p:nvSpPr>
            <p:spPr bwMode="auto">
              <a:xfrm rot="5400000">
                <a:off x="-1837"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9" name="Line 43">
                <a:extLst>
                  <a:ext uri="{FF2B5EF4-FFF2-40B4-BE49-F238E27FC236}">
                    <a16:creationId xmlns:a16="http://schemas.microsoft.com/office/drawing/2014/main" id="{8B8D62D9-3CB1-4030-85FC-9AE4A2F1FCE0}"/>
                  </a:ext>
                </a:extLst>
              </p:cNvPr>
              <p:cNvSpPr>
                <a:spLocks noChangeShapeType="1"/>
              </p:cNvSpPr>
              <p:nvPr userDrawn="1"/>
            </p:nvSpPr>
            <p:spPr bwMode="auto">
              <a:xfrm rot="5400000">
                <a:off x="-1747"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0" name="Line 44">
                <a:extLst>
                  <a:ext uri="{FF2B5EF4-FFF2-40B4-BE49-F238E27FC236}">
                    <a16:creationId xmlns:a16="http://schemas.microsoft.com/office/drawing/2014/main" id="{5AAFCD80-2FFB-4864-9B10-DE0E464F7C44}"/>
                  </a:ext>
                </a:extLst>
              </p:cNvPr>
              <p:cNvSpPr>
                <a:spLocks noChangeShapeType="1"/>
              </p:cNvSpPr>
              <p:nvPr userDrawn="1"/>
            </p:nvSpPr>
            <p:spPr bwMode="auto">
              <a:xfrm rot="5400000">
                <a:off x="-1656"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1" name="Line 45">
                <a:extLst>
                  <a:ext uri="{FF2B5EF4-FFF2-40B4-BE49-F238E27FC236}">
                    <a16:creationId xmlns:a16="http://schemas.microsoft.com/office/drawing/2014/main" id="{95C17E8E-4D39-48D7-BE24-F3166CE03830}"/>
                  </a:ext>
                </a:extLst>
              </p:cNvPr>
              <p:cNvSpPr>
                <a:spLocks noChangeShapeType="1"/>
              </p:cNvSpPr>
              <p:nvPr userDrawn="1"/>
            </p:nvSpPr>
            <p:spPr bwMode="auto">
              <a:xfrm rot="5400000">
                <a:off x="-1565"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2" name="Line 46">
                <a:extLst>
                  <a:ext uri="{FF2B5EF4-FFF2-40B4-BE49-F238E27FC236}">
                    <a16:creationId xmlns:a16="http://schemas.microsoft.com/office/drawing/2014/main" id="{3D197BD5-B6FB-47F5-9FDF-B6E97936EDB0}"/>
                  </a:ext>
                </a:extLst>
              </p:cNvPr>
              <p:cNvSpPr>
                <a:spLocks noChangeShapeType="1"/>
              </p:cNvSpPr>
              <p:nvPr userDrawn="1"/>
            </p:nvSpPr>
            <p:spPr bwMode="auto">
              <a:xfrm rot="5400000">
                <a:off x="-1475"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3" name="Line 47">
                <a:extLst>
                  <a:ext uri="{FF2B5EF4-FFF2-40B4-BE49-F238E27FC236}">
                    <a16:creationId xmlns:a16="http://schemas.microsoft.com/office/drawing/2014/main" id="{6A1706AC-A663-4447-9483-BECD42E91E52}"/>
                  </a:ext>
                </a:extLst>
              </p:cNvPr>
              <p:cNvSpPr>
                <a:spLocks noChangeShapeType="1"/>
              </p:cNvSpPr>
              <p:nvPr userDrawn="1"/>
            </p:nvSpPr>
            <p:spPr bwMode="auto">
              <a:xfrm rot="5400000">
                <a:off x="-1384"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4" name="Line 48">
                <a:extLst>
                  <a:ext uri="{FF2B5EF4-FFF2-40B4-BE49-F238E27FC236}">
                    <a16:creationId xmlns:a16="http://schemas.microsoft.com/office/drawing/2014/main" id="{77BB70B3-686F-47F7-AF87-2FAB33775DF5}"/>
                  </a:ext>
                </a:extLst>
              </p:cNvPr>
              <p:cNvSpPr>
                <a:spLocks noChangeShapeType="1"/>
              </p:cNvSpPr>
              <p:nvPr userDrawn="1"/>
            </p:nvSpPr>
            <p:spPr bwMode="auto">
              <a:xfrm rot="5400000">
                <a:off x="-1293"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5" name="Line 49">
                <a:extLst>
                  <a:ext uri="{FF2B5EF4-FFF2-40B4-BE49-F238E27FC236}">
                    <a16:creationId xmlns:a16="http://schemas.microsoft.com/office/drawing/2014/main" id="{AC9B79F8-45F1-42D1-BBF9-0583A3C458D3}"/>
                  </a:ext>
                </a:extLst>
              </p:cNvPr>
              <p:cNvSpPr>
                <a:spLocks noChangeShapeType="1"/>
              </p:cNvSpPr>
              <p:nvPr userDrawn="1"/>
            </p:nvSpPr>
            <p:spPr bwMode="auto">
              <a:xfrm rot="5400000">
                <a:off x="-1202"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6" name="Line 50">
                <a:extLst>
                  <a:ext uri="{FF2B5EF4-FFF2-40B4-BE49-F238E27FC236}">
                    <a16:creationId xmlns:a16="http://schemas.microsoft.com/office/drawing/2014/main" id="{8E9886EA-7034-4C11-A016-DA030DD30DB8}"/>
                  </a:ext>
                </a:extLst>
              </p:cNvPr>
              <p:cNvSpPr>
                <a:spLocks noChangeShapeType="1"/>
              </p:cNvSpPr>
              <p:nvPr userDrawn="1"/>
            </p:nvSpPr>
            <p:spPr bwMode="auto">
              <a:xfrm rot="5400000">
                <a:off x="-1112"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7" name="Line 51">
                <a:extLst>
                  <a:ext uri="{FF2B5EF4-FFF2-40B4-BE49-F238E27FC236}">
                    <a16:creationId xmlns:a16="http://schemas.microsoft.com/office/drawing/2014/main" id="{BDFDB097-3F2D-46BC-B732-BD4B94BDBA0F}"/>
                  </a:ext>
                </a:extLst>
              </p:cNvPr>
              <p:cNvSpPr>
                <a:spLocks noChangeShapeType="1"/>
              </p:cNvSpPr>
              <p:nvPr userDrawn="1"/>
            </p:nvSpPr>
            <p:spPr bwMode="auto">
              <a:xfrm rot="5400000">
                <a:off x="-1021"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8" name="Line 52">
                <a:extLst>
                  <a:ext uri="{FF2B5EF4-FFF2-40B4-BE49-F238E27FC236}">
                    <a16:creationId xmlns:a16="http://schemas.microsoft.com/office/drawing/2014/main" id="{05F2D056-71D0-435D-B5DB-AFA61EA63EA3}"/>
                  </a:ext>
                </a:extLst>
              </p:cNvPr>
              <p:cNvSpPr>
                <a:spLocks noChangeShapeType="1"/>
              </p:cNvSpPr>
              <p:nvPr userDrawn="1"/>
            </p:nvSpPr>
            <p:spPr bwMode="auto">
              <a:xfrm rot="5400000">
                <a:off x="-930"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9" name="Line 53">
                <a:extLst>
                  <a:ext uri="{FF2B5EF4-FFF2-40B4-BE49-F238E27FC236}">
                    <a16:creationId xmlns:a16="http://schemas.microsoft.com/office/drawing/2014/main" id="{550A43D5-0881-421E-886C-886B341BB340}"/>
                  </a:ext>
                </a:extLst>
              </p:cNvPr>
              <p:cNvSpPr>
                <a:spLocks noChangeShapeType="1"/>
              </p:cNvSpPr>
              <p:nvPr userDrawn="1"/>
            </p:nvSpPr>
            <p:spPr bwMode="auto">
              <a:xfrm rot="5400000">
                <a:off x="-839"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0" name="Line 54">
                <a:extLst>
                  <a:ext uri="{FF2B5EF4-FFF2-40B4-BE49-F238E27FC236}">
                    <a16:creationId xmlns:a16="http://schemas.microsoft.com/office/drawing/2014/main" id="{7EAF6A02-F2C6-4E4B-81C4-E8BF4C97D82C}"/>
                  </a:ext>
                </a:extLst>
              </p:cNvPr>
              <p:cNvSpPr>
                <a:spLocks noChangeShapeType="1"/>
              </p:cNvSpPr>
              <p:nvPr userDrawn="1"/>
            </p:nvSpPr>
            <p:spPr bwMode="auto">
              <a:xfrm rot="5400000">
                <a:off x="-749"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1" name="Line 55">
                <a:extLst>
                  <a:ext uri="{FF2B5EF4-FFF2-40B4-BE49-F238E27FC236}">
                    <a16:creationId xmlns:a16="http://schemas.microsoft.com/office/drawing/2014/main" id="{9FEB2679-F88A-48F8-BFB0-57C68D249A8B}"/>
                  </a:ext>
                </a:extLst>
              </p:cNvPr>
              <p:cNvSpPr>
                <a:spLocks noChangeShapeType="1"/>
              </p:cNvSpPr>
              <p:nvPr userDrawn="1"/>
            </p:nvSpPr>
            <p:spPr bwMode="auto">
              <a:xfrm rot="5400000">
                <a:off x="-658"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2" name="Line 56">
                <a:extLst>
                  <a:ext uri="{FF2B5EF4-FFF2-40B4-BE49-F238E27FC236}">
                    <a16:creationId xmlns:a16="http://schemas.microsoft.com/office/drawing/2014/main" id="{3CFD2473-860A-4CA2-8E7C-A57EE1F638DF}"/>
                  </a:ext>
                </a:extLst>
              </p:cNvPr>
              <p:cNvSpPr>
                <a:spLocks noChangeShapeType="1"/>
              </p:cNvSpPr>
              <p:nvPr userDrawn="1"/>
            </p:nvSpPr>
            <p:spPr bwMode="auto">
              <a:xfrm rot="5400000">
                <a:off x="-567"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3" name="Line 57">
                <a:extLst>
                  <a:ext uri="{FF2B5EF4-FFF2-40B4-BE49-F238E27FC236}">
                    <a16:creationId xmlns:a16="http://schemas.microsoft.com/office/drawing/2014/main" id="{7C0C7C00-D21B-4CD0-A4FC-2A001393300F}"/>
                  </a:ext>
                </a:extLst>
              </p:cNvPr>
              <p:cNvSpPr>
                <a:spLocks noChangeShapeType="1"/>
              </p:cNvSpPr>
              <p:nvPr userDrawn="1"/>
            </p:nvSpPr>
            <p:spPr bwMode="auto">
              <a:xfrm rot="5400000">
                <a:off x="-386"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4" name="Line 58">
                <a:extLst>
                  <a:ext uri="{FF2B5EF4-FFF2-40B4-BE49-F238E27FC236}">
                    <a16:creationId xmlns:a16="http://schemas.microsoft.com/office/drawing/2014/main" id="{D8ADB149-622A-41A0-8FA8-974D1F491711}"/>
                  </a:ext>
                </a:extLst>
              </p:cNvPr>
              <p:cNvSpPr>
                <a:spLocks noChangeShapeType="1"/>
              </p:cNvSpPr>
              <p:nvPr userDrawn="1"/>
            </p:nvSpPr>
            <p:spPr bwMode="auto">
              <a:xfrm rot="5400000">
                <a:off x="-295"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5" name="Line 59">
                <a:extLst>
                  <a:ext uri="{FF2B5EF4-FFF2-40B4-BE49-F238E27FC236}">
                    <a16:creationId xmlns:a16="http://schemas.microsoft.com/office/drawing/2014/main" id="{9A0AD73A-95D0-4122-BD62-B0DA6AF2133C}"/>
                  </a:ext>
                </a:extLst>
              </p:cNvPr>
              <p:cNvSpPr>
                <a:spLocks noChangeShapeType="1"/>
              </p:cNvSpPr>
              <p:nvPr userDrawn="1"/>
            </p:nvSpPr>
            <p:spPr bwMode="auto">
              <a:xfrm rot="5400000">
                <a:off x="-114"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6" name="Line 60">
                <a:extLst>
                  <a:ext uri="{FF2B5EF4-FFF2-40B4-BE49-F238E27FC236}">
                    <a16:creationId xmlns:a16="http://schemas.microsoft.com/office/drawing/2014/main" id="{1C6876CC-52BF-40F4-B1D5-8D74C2AB0E16}"/>
                  </a:ext>
                </a:extLst>
              </p:cNvPr>
              <p:cNvSpPr>
                <a:spLocks noChangeShapeType="1"/>
              </p:cNvSpPr>
              <p:nvPr userDrawn="1"/>
            </p:nvSpPr>
            <p:spPr bwMode="auto">
              <a:xfrm rot="5400000">
                <a:off x="-23"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7" name="Line 61">
                <a:extLst>
                  <a:ext uri="{FF2B5EF4-FFF2-40B4-BE49-F238E27FC236}">
                    <a16:creationId xmlns:a16="http://schemas.microsoft.com/office/drawing/2014/main" id="{63F78DBD-EDB2-49DA-9E0C-B8E42F218297}"/>
                  </a:ext>
                </a:extLst>
              </p:cNvPr>
              <p:cNvSpPr>
                <a:spLocks noChangeShapeType="1"/>
              </p:cNvSpPr>
              <p:nvPr userDrawn="1"/>
            </p:nvSpPr>
            <p:spPr bwMode="auto">
              <a:xfrm rot="5400000">
                <a:off x="68"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8" name="Line 62">
                <a:extLst>
                  <a:ext uri="{FF2B5EF4-FFF2-40B4-BE49-F238E27FC236}">
                    <a16:creationId xmlns:a16="http://schemas.microsoft.com/office/drawing/2014/main" id="{C9DE57E9-6C5C-4871-A143-B669EEEE980B}"/>
                  </a:ext>
                </a:extLst>
              </p:cNvPr>
              <p:cNvSpPr>
                <a:spLocks noChangeShapeType="1"/>
              </p:cNvSpPr>
              <p:nvPr userDrawn="1"/>
            </p:nvSpPr>
            <p:spPr bwMode="auto">
              <a:xfrm rot="5400000">
                <a:off x="158"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9" name="Line 63">
                <a:extLst>
                  <a:ext uri="{FF2B5EF4-FFF2-40B4-BE49-F238E27FC236}">
                    <a16:creationId xmlns:a16="http://schemas.microsoft.com/office/drawing/2014/main" id="{BBECDC98-9BBD-4315-AA66-03C0EB7F6642}"/>
                  </a:ext>
                </a:extLst>
              </p:cNvPr>
              <p:cNvSpPr>
                <a:spLocks noChangeShapeType="1"/>
              </p:cNvSpPr>
              <p:nvPr userDrawn="1"/>
            </p:nvSpPr>
            <p:spPr bwMode="auto">
              <a:xfrm rot="5400000">
                <a:off x="249"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0" name="Line 64">
                <a:extLst>
                  <a:ext uri="{FF2B5EF4-FFF2-40B4-BE49-F238E27FC236}">
                    <a16:creationId xmlns:a16="http://schemas.microsoft.com/office/drawing/2014/main" id="{C83E7887-FE6B-4396-82AE-CC6BFA13571E}"/>
                  </a:ext>
                </a:extLst>
              </p:cNvPr>
              <p:cNvSpPr>
                <a:spLocks noChangeShapeType="1"/>
              </p:cNvSpPr>
              <p:nvPr userDrawn="1"/>
            </p:nvSpPr>
            <p:spPr bwMode="auto">
              <a:xfrm rot="5400000">
                <a:off x="340"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1" name="Line 65">
                <a:extLst>
                  <a:ext uri="{FF2B5EF4-FFF2-40B4-BE49-F238E27FC236}">
                    <a16:creationId xmlns:a16="http://schemas.microsoft.com/office/drawing/2014/main" id="{87CA3741-1A9C-47A0-A547-BC3587AE265C}"/>
                  </a:ext>
                </a:extLst>
              </p:cNvPr>
              <p:cNvSpPr>
                <a:spLocks noChangeShapeType="1"/>
              </p:cNvSpPr>
              <p:nvPr userDrawn="1"/>
            </p:nvSpPr>
            <p:spPr bwMode="auto">
              <a:xfrm rot="5400000">
                <a:off x="431"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2" name="Line 66">
                <a:extLst>
                  <a:ext uri="{FF2B5EF4-FFF2-40B4-BE49-F238E27FC236}">
                    <a16:creationId xmlns:a16="http://schemas.microsoft.com/office/drawing/2014/main" id="{72B84FCD-1CF5-4AE8-8DEC-DB4B2D4ACEC3}"/>
                  </a:ext>
                </a:extLst>
              </p:cNvPr>
              <p:cNvSpPr>
                <a:spLocks noChangeShapeType="1"/>
              </p:cNvSpPr>
              <p:nvPr userDrawn="1"/>
            </p:nvSpPr>
            <p:spPr bwMode="auto">
              <a:xfrm rot="5400000">
                <a:off x="521"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3" name="Line 67">
                <a:extLst>
                  <a:ext uri="{FF2B5EF4-FFF2-40B4-BE49-F238E27FC236}">
                    <a16:creationId xmlns:a16="http://schemas.microsoft.com/office/drawing/2014/main" id="{D11C052D-68D2-4CEE-9A24-5AB66963EDCD}"/>
                  </a:ext>
                </a:extLst>
              </p:cNvPr>
              <p:cNvSpPr>
                <a:spLocks noChangeShapeType="1"/>
              </p:cNvSpPr>
              <p:nvPr userDrawn="1"/>
            </p:nvSpPr>
            <p:spPr bwMode="auto">
              <a:xfrm rot="5400000">
                <a:off x="612"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4" name="Line 68">
                <a:extLst>
                  <a:ext uri="{FF2B5EF4-FFF2-40B4-BE49-F238E27FC236}">
                    <a16:creationId xmlns:a16="http://schemas.microsoft.com/office/drawing/2014/main" id="{23591BB4-E2F2-491E-98F7-04A999E18E30}"/>
                  </a:ext>
                </a:extLst>
              </p:cNvPr>
              <p:cNvSpPr>
                <a:spLocks noChangeShapeType="1"/>
              </p:cNvSpPr>
              <p:nvPr userDrawn="1"/>
            </p:nvSpPr>
            <p:spPr bwMode="auto">
              <a:xfrm rot="5400000">
                <a:off x="703"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5" name="Line 69">
                <a:extLst>
                  <a:ext uri="{FF2B5EF4-FFF2-40B4-BE49-F238E27FC236}">
                    <a16:creationId xmlns:a16="http://schemas.microsoft.com/office/drawing/2014/main" id="{86C414E5-37E2-401A-B701-3F9297763336}"/>
                  </a:ext>
                </a:extLst>
              </p:cNvPr>
              <p:cNvSpPr>
                <a:spLocks noChangeShapeType="1"/>
              </p:cNvSpPr>
              <p:nvPr userDrawn="1"/>
            </p:nvSpPr>
            <p:spPr bwMode="auto">
              <a:xfrm rot="5400000">
                <a:off x="794"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6" name="Line 70">
                <a:extLst>
                  <a:ext uri="{FF2B5EF4-FFF2-40B4-BE49-F238E27FC236}">
                    <a16:creationId xmlns:a16="http://schemas.microsoft.com/office/drawing/2014/main" id="{5A987FC3-1E4D-43D3-96E3-7E005D2243A1}"/>
                  </a:ext>
                </a:extLst>
              </p:cNvPr>
              <p:cNvSpPr>
                <a:spLocks noChangeShapeType="1"/>
              </p:cNvSpPr>
              <p:nvPr userDrawn="1"/>
            </p:nvSpPr>
            <p:spPr bwMode="auto">
              <a:xfrm rot="5400000">
                <a:off x="884"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7" name="Line 71">
                <a:extLst>
                  <a:ext uri="{FF2B5EF4-FFF2-40B4-BE49-F238E27FC236}">
                    <a16:creationId xmlns:a16="http://schemas.microsoft.com/office/drawing/2014/main" id="{52483327-27A2-4B3A-916E-6F829459CA07}"/>
                  </a:ext>
                </a:extLst>
              </p:cNvPr>
              <p:cNvSpPr>
                <a:spLocks noChangeShapeType="1"/>
              </p:cNvSpPr>
              <p:nvPr userDrawn="1"/>
            </p:nvSpPr>
            <p:spPr bwMode="auto">
              <a:xfrm rot="5400000">
                <a:off x="975"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8" name="Line 72">
                <a:extLst>
                  <a:ext uri="{FF2B5EF4-FFF2-40B4-BE49-F238E27FC236}">
                    <a16:creationId xmlns:a16="http://schemas.microsoft.com/office/drawing/2014/main" id="{60AE2C4C-31DA-46A0-BFBC-300005026223}"/>
                  </a:ext>
                </a:extLst>
              </p:cNvPr>
              <p:cNvSpPr>
                <a:spLocks noChangeShapeType="1"/>
              </p:cNvSpPr>
              <p:nvPr userDrawn="1"/>
            </p:nvSpPr>
            <p:spPr bwMode="auto">
              <a:xfrm rot="5400000">
                <a:off x="1066"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9" name="Line 73">
                <a:extLst>
                  <a:ext uri="{FF2B5EF4-FFF2-40B4-BE49-F238E27FC236}">
                    <a16:creationId xmlns:a16="http://schemas.microsoft.com/office/drawing/2014/main" id="{60661861-0B80-4591-ABFB-10F95728C616}"/>
                  </a:ext>
                </a:extLst>
              </p:cNvPr>
              <p:cNvSpPr>
                <a:spLocks noChangeShapeType="1"/>
              </p:cNvSpPr>
              <p:nvPr userDrawn="1"/>
            </p:nvSpPr>
            <p:spPr bwMode="auto">
              <a:xfrm rot="5400000">
                <a:off x="1156"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0" name="Line 74">
                <a:extLst>
                  <a:ext uri="{FF2B5EF4-FFF2-40B4-BE49-F238E27FC236}">
                    <a16:creationId xmlns:a16="http://schemas.microsoft.com/office/drawing/2014/main" id="{28D69BBE-C1C5-46E7-8490-C60C4A7C6C07}"/>
                  </a:ext>
                </a:extLst>
              </p:cNvPr>
              <p:cNvSpPr>
                <a:spLocks noChangeShapeType="1"/>
              </p:cNvSpPr>
              <p:nvPr userDrawn="1"/>
            </p:nvSpPr>
            <p:spPr bwMode="auto">
              <a:xfrm rot="5400000">
                <a:off x="-477"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1" name="Line 75">
                <a:extLst>
                  <a:ext uri="{FF2B5EF4-FFF2-40B4-BE49-F238E27FC236}">
                    <a16:creationId xmlns:a16="http://schemas.microsoft.com/office/drawing/2014/main" id="{86A14BB3-C562-48F7-894E-34F9E01A1FC8}"/>
                  </a:ext>
                </a:extLst>
              </p:cNvPr>
              <p:cNvSpPr>
                <a:spLocks noChangeShapeType="1"/>
              </p:cNvSpPr>
              <p:nvPr userDrawn="1"/>
            </p:nvSpPr>
            <p:spPr bwMode="auto">
              <a:xfrm rot="5400000">
                <a:off x="1246"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2" name="Line 76">
                <a:extLst>
                  <a:ext uri="{FF2B5EF4-FFF2-40B4-BE49-F238E27FC236}">
                    <a16:creationId xmlns:a16="http://schemas.microsoft.com/office/drawing/2014/main" id="{FB258AFA-68AA-4072-B860-4CB1762F22C9}"/>
                  </a:ext>
                </a:extLst>
              </p:cNvPr>
              <p:cNvSpPr>
                <a:spLocks noChangeShapeType="1"/>
              </p:cNvSpPr>
              <p:nvPr userDrawn="1"/>
            </p:nvSpPr>
            <p:spPr bwMode="auto">
              <a:xfrm rot="5400000">
                <a:off x="1337"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3" name="Line 77">
                <a:extLst>
                  <a:ext uri="{FF2B5EF4-FFF2-40B4-BE49-F238E27FC236}">
                    <a16:creationId xmlns:a16="http://schemas.microsoft.com/office/drawing/2014/main" id="{3B27A962-DE42-4BF3-A80A-C2F0D7435E67}"/>
                  </a:ext>
                </a:extLst>
              </p:cNvPr>
              <p:cNvSpPr>
                <a:spLocks noChangeShapeType="1"/>
              </p:cNvSpPr>
              <p:nvPr userDrawn="1"/>
            </p:nvSpPr>
            <p:spPr bwMode="auto">
              <a:xfrm rot="5400000">
                <a:off x="1428"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4" name="Line 78">
                <a:extLst>
                  <a:ext uri="{FF2B5EF4-FFF2-40B4-BE49-F238E27FC236}">
                    <a16:creationId xmlns:a16="http://schemas.microsoft.com/office/drawing/2014/main" id="{6B031BDF-0AB6-4AFE-8949-28CD5F69A3C7}"/>
                  </a:ext>
                </a:extLst>
              </p:cNvPr>
              <p:cNvSpPr>
                <a:spLocks noChangeShapeType="1"/>
              </p:cNvSpPr>
              <p:nvPr userDrawn="1"/>
            </p:nvSpPr>
            <p:spPr bwMode="auto">
              <a:xfrm rot="5400000">
                <a:off x="1518"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5" name="Line 79">
                <a:extLst>
                  <a:ext uri="{FF2B5EF4-FFF2-40B4-BE49-F238E27FC236}">
                    <a16:creationId xmlns:a16="http://schemas.microsoft.com/office/drawing/2014/main" id="{C35B7D7B-B5F5-4D60-93A5-0358BFAC24C9}"/>
                  </a:ext>
                </a:extLst>
              </p:cNvPr>
              <p:cNvSpPr>
                <a:spLocks noChangeShapeType="1"/>
              </p:cNvSpPr>
              <p:nvPr userDrawn="1"/>
            </p:nvSpPr>
            <p:spPr bwMode="auto">
              <a:xfrm rot="5400000">
                <a:off x="-205" y="3550"/>
                <a:ext cx="5081"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031" name="Group 80">
              <a:extLst>
                <a:ext uri="{FF2B5EF4-FFF2-40B4-BE49-F238E27FC236}">
                  <a16:creationId xmlns:a16="http://schemas.microsoft.com/office/drawing/2014/main" id="{51571945-DD81-48C4-AA3C-361A225900EB}"/>
                </a:ext>
              </a:extLst>
            </p:cNvPr>
            <p:cNvGrpSpPr>
              <a:grpSpLocks/>
            </p:cNvGrpSpPr>
            <p:nvPr userDrawn="1"/>
          </p:nvGrpSpPr>
          <p:grpSpPr bwMode="auto">
            <a:xfrm>
              <a:off x="612" y="1101"/>
              <a:ext cx="3538" cy="4899"/>
              <a:chOff x="431" y="1101"/>
              <a:chExt cx="3901" cy="4899"/>
            </a:xfrm>
          </p:grpSpPr>
          <p:sp>
            <p:nvSpPr>
              <p:cNvPr id="1033" name="Line 81">
                <a:extLst>
                  <a:ext uri="{FF2B5EF4-FFF2-40B4-BE49-F238E27FC236}">
                    <a16:creationId xmlns:a16="http://schemas.microsoft.com/office/drawing/2014/main" id="{BCC09D8E-5CEF-415C-9591-AE076C76B2C5}"/>
                  </a:ext>
                </a:extLst>
              </p:cNvPr>
              <p:cNvSpPr>
                <a:spLocks noChangeShapeType="1"/>
              </p:cNvSpPr>
              <p:nvPr userDrawn="1"/>
            </p:nvSpPr>
            <p:spPr bwMode="auto">
              <a:xfrm rot="5400000">
                <a:off x="2382" y="1691"/>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 name="Line 82">
                <a:extLst>
                  <a:ext uri="{FF2B5EF4-FFF2-40B4-BE49-F238E27FC236}">
                    <a16:creationId xmlns:a16="http://schemas.microsoft.com/office/drawing/2014/main" id="{4DC5265D-2FF1-4E97-84BD-D72951CBEDFB}"/>
                  </a:ext>
                </a:extLst>
              </p:cNvPr>
              <p:cNvSpPr>
                <a:spLocks noChangeShapeType="1"/>
              </p:cNvSpPr>
              <p:nvPr userDrawn="1"/>
            </p:nvSpPr>
            <p:spPr bwMode="auto">
              <a:xfrm rot="5400000">
                <a:off x="2382" y="-850"/>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5" name="Line 83">
                <a:extLst>
                  <a:ext uri="{FF2B5EF4-FFF2-40B4-BE49-F238E27FC236}">
                    <a16:creationId xmlns:a16="http://schemas.microsoft.com/office/drawing/2014/main" id="{8587CB51-F358-4496-923A-B816242F7761}"/>
                  </a:ext>
                </a:extLst>
              </p:cNvPr>
              <p:cNvSpPr>
                <a:spLocks noChangeShapeType="1"/>
              </p:cNvSpPr>
              <p:nvPr userDrawn="1"/>
            </p:nvSpPr>
            <p:spPr bwMode="auto">
              <a:xfrm rot="5400000">
                <a:off x="2382" y="-759"/>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6" name="Line 84">
                <a:extLst>
                  <a:ext uri="{FF2B5EF4-FFF2-40B4-BE49-F238E27FC236}">
                    <a16:creationId xmlns:a16="http://schemas.microsoft.com/office/drawing/2014/main" id="{6AFB49BD-3195-405B-A580-D37718E571E1}"/>
                  </a:ext>
                </a:extLst>
              </p:cNvPr>
              <p:cNvSpPr>
                <a:spLocks noChangeShapeType="1"/>
              </p:cNvSpPr>
              <p:nvPr userDrawn="1"/>
            </p:nvSpPr>
            <p:spPr bwMode="auto">
              <a:xfrm rot="5400000">
                <a:off x="2382" y="-669"/>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7" name="Line 85">
                <a:extLst>
                  <a:ext uri="{FF2B5EF4-FFF2-40B4-BE49-F238E27FC236}">
                    <a16:creationId xmlns:a16="http://schemas.microsoft.com/office/drawing/2014/main" id="{9DBD90E2-EDC1-4927-9793-CE73043D4F88}"/>
                  </a:ext>
                </a:extLst>
              </p:cNvPr>
              <p:cNvSpPr>
                <a:spLocks noChangeShapeType="1"/>
              </p:cNvSpPr>
              <p:nvPr userDrawn="1"/>
            </p:nvSpPr>
            <p:spPr bwMode="auto">
              <a:xfrm rot="5400000">
                <a:off x="2382" y="-578"/>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8" name="Line 86">
                <a:extLst>
                  <a:ext uri="{FF2B5EF4-FFF2-40B4-BE49-F238E27FC236}">
                    <a16:creationId xmlns:a16="http://schemas.microsoft.com/office/drawing/2014/main" id="{029BA513-3E97-406C-A36E-69512994992E}"/>
                  </a:ext>
                </a:extLst>
              </p:cNvPr>
              <p:cNvSpPr>
                <a:spLocks noChangeShapeType="1"/>
              </p:cNvSpPr>
              <p:nvPr userDrawn="1"/>
            </p:nvSpPr>
            <p:spPr bwMode="auto">
              <a:xfrm rot="5400000">
                <a:off x="2382" y="-487"/>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9" name="Line 87">
                <a:extLst>
                  <a:ext uri="{FF2B5EF4-FFF2-40B4-BE49-F238E27FC236}">
                    <a16:creationId xmlns:a16="http://schemas.microsoft.com/office/drawing/2014/main" id="{A4414845-C9CD-4905-9B7B-AE20DCDA976B}"/>
                  </a:ext>
                </a:extLst>
              </p:cNvPr>
              <p:cNvSpPr>
                <a:spLocks noChangeShapeType="1"/>
              </p:cNvSpPr>
              <p:nvPr userDrawn="1"/>
            </p:nvSpPr>
            <p:spPr bwMode="auto">
              <a:xfrm rot="5400000">
                <a:off x="2382" y="-396"/>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0" name="Line 88">
                <a:extLst>
                  <a:ext uri="{FF2B5EF4-FFF2-40B4-BE49-F238E27FC236}">
                    <a16:creationId xmlns:a16="http://schemas.microsoft.com/office/drawing/2014/main" id="{59FF059A-C018-415C-8A58-F6DD10535368}"/>
                  </a:ext>
                </a:extLst>
              </p:cNvPr>
              <p:cNvSpPr>
                <a:spLocks noChangeShapeType="1"/>
              </p:cNvSpPr>
              <p:nvPr userDrawn="1"/>
            </p:nvSpPr>
            <p:spPr bwMode="auto">
              <a:xfrm rot="5400000">
                <a:off x="2382" y="-306"/>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1" name="Line 89">
                <a:extLst>
                  <a:ext uri="{FF2B5EF4-FFF2-40B4-BE49-F238E27FC236}">
                    <a16:creationId xmlns:a16="http://schemas.microsoft.com/office/drawing/2014/main" id="{A606B090-41C6-4A50-971B-37E2653060D7}"/>
                  </a:ext>
                </a:extLst>
              </p:cNvPr>
              <p:cNvSpPr>
                <a:spLocks noChangeShapeType="1"/>
              </p:cNvSpPr>
              <p:nvPr userDrawn="1"/>
            </p:nvSpPr>
            <p:spPr bwMode="auto">
              <a:xfrm rot="5400000">
                <a:off x="2382" y="-215"/>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2" name="Line 90">
                <a:extLst>
                  <a:ext uri="{FF2B5EF4-FFF2-40B4-BE49-F238E27FC236}">
                    <a16:creationId xmlns:a16="http://schemas.microsoft.com/office/drawing/2014/main" id="{6305CED9-9DED-4EF8-89CD-4F3522AE416F}"/>
                  </a:ext>
                </a:extLst>
              </p:cNvPr>
              <p:cNvSpPr>
                <a:spLocks noChangeShapeType="1"/>
              </p:cNvSpPr>
              <p:nvPr userDrawn="1"/>
            </p:nvSpPr>
            <p:spPr bwMode="auto">
              <a:xfrm rot="5400000">
                <a:off x="2382" y="-124"/>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3" name="Line 91">
                <a:extLst>
                  <a:ext uri="{FF2B5EF4-FFF2-40B4-BE49-F238E27FC236}">
                    <a16:creationId xmlns:a16="http://schemas.microsoft.com/office/drawing/2014/main" id="{4DF198A4-E69A-49D9-B2E2-CA074BE47579}"/>
                  </a:ext>
                </a:extLst>
              </p:cNvPr>
              <p:cNvSpPr>
                <a:spLocks noChangeShapeType="1"/>
              </p:cNvSpPr>
              <p:nvPr userDrawn="1"/>
            </p:nvSpPr>
            <p:spPr bwMode="auto">
              <a:xfrm rot="5400000">
                <a:off x="2382" y="-34"/>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 name="Line 92">
                <a:extLst>
                  <a:ext uri="{FF2B5EF4-FFF2-40B4-BE49-F238E27FC236}">
                    <a16:creationId xmlns:a16="http://schemas.microsoft.com/office/drawing/2014/main" id="{0B5BCBA1-D6D5-40C2-9CD4-7B829F1F46E3}"/>
                  </a:ext>
                </a:extLst>
              </p:cNvPr>
              <p:cNvSpPr>
                <a:spLocks noChangeShapeType="1"/>
              </p:cNvSpPr>
              <p:nvPr userDrawn="1"/>
            </p:nvSpPr>
            <p:spPr bwMode="auto">
              <a:xfrm rot="5400000">
                <a:off x="2382" y="57"/>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5" name="Line 93">
                <a:extLst>
                  <a:ext uri="{FF2B5EF4-FFF2-40B4-BE49-F238E27FC236}">
                    <a16:creationId xmlns:a16="http://schemas.microsoft.com/office/drawing/2014/main" id="{F6122B6E-ED72-43CC-8754-280A399C871B}"/>
                  </a:ext>
                </a:extLst>
              </p:cNvPr>
              <p:cNvSpPr>
                <a:spLocks noChangeShapeType="1"/>
              </p:cNvSpPr>
              <p:nvPr userDrawn="1"/>
            </p:nvSpPr>
            <p:spPr bwMode="auto">
              <a:xfrm rot="5400000">
                <a:off x="2382" y="148"/>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6" name="Line 94">
                <a:extLst>
                  <a:ext uri="{FF2B5EF4-FFF2-40B4-BE49-F238E27FC236}">
                    <a16:creationId xmlns:a16="http://schemas.microsoft.com/office/drawing/2014/main" id="{2119009E-AEEF-4888-B0CB-E9CB35068970}"/>
                  </a:ext>
                </a:extLst>
              </p:cNvPr>
              <p:cNvSpPr>
                <a:spLocks noChangeShapeType="1"/>
              </p:cNvSpPr>
              <p:nvPr userDrawn="1"/>
            </p:nvSpPr>
            <p:spPr bwMode="auto">
              <a:xfrm rot="5400000">
                <a:off x="2382" y="239"/>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7" name="Line 95">
                <a:extLst>
                  <a:ext uri="{FF2B5EF4-FFF2-40B4-BE49-F238E27FC236}">
                    <a16:creationId xmlns:a16="http://schemas.microsoft.com/office/drawing/2014/main" id="{2B1C9F24-B9FB-4CE8-B754-BDC142E6BBE1}"/>
                  </a:ext>
                </a:extLst>
              </p:cNvPr>
              <p:cNvSpPr>
                <a:spLocks noChangeShapeType="1"/>
              </p:cNvSpPr>
              <p:nvPr userDrawn="1"/>
            </p:nvSpPr>
            <p:spPr bwMode="auto">
              <a:xfrm rot="5400000">
                <a:off x="2382" y="329"/>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8" name="Line 96">
                <a:extLst>
                  <a:ext uri="{FF2B5EF4-FFF2-40B4-BE49-F238E27FC236}">
                    <a16:creationId xmlns:a16="http://schemas.microsoft.com/office/drawing/2014/main" id="{ECBCB10D-AA73-4942-8AE6-1323DD790668}"/>
                  </a:ext>
                </a:extLst>
              </p:cNvPr>
              <p:cNvSpPr>
                <a:spLocks noChangeShapeType="1"/>
              </p:cNvSpPr>
              <p:nvPr userDrawn="1"/>
            </p:nvSpPr>
            <p:spPr bwMode="auto">
              <a:xfrm rot="5400000">
                <a:off x="2382" y="420"/>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9" name="Line 97">
                <a:extLst>
                  <a:ext uri="{FF2B5EF4-FFF2-40B4-BE49-F238E27FC236}">
                    <a16:creationId xmlns:a16="http://schemas.microsoft.com/office/drawing/2014/main" id="{2325A400-3375-4B49-8518-EB1C061D4654}"/>
                  </a:ext>
                </a:extLst>
              </p:cNvPr>
              <p:cNvSpPr>
                <a:spLocks noChangeShapeType="1"/>
              </p:cNvSpPr>
              <p:nvPr userDrawn="1"/>
            </p:nvSpPr>
            <p:spPr bwMode="auto">
              <a:xfrm rot="5400000">
                <a:off x="2382" y="511"/>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0" name="Line 98">
                <a:extLst>
                  <a:ext uri="{FF2B5EF4-FFF2-40B4-BE49-F238E27FC236}">
                    <a16:creationId xmlns:a16="http://schemas.microsoft.com/office/drawing/2014/main" id="{130E15FB-67E3-4C87-A6DF-3EB49023B307}"/>
                  </a:ext>
                </a:extLst>
              </p:cNvPr>
              <p:cNvSpPr>
                <a:spLocks noChangeShapeType="1"/>
              </p:cNvSpPr>
              <p:nvPr userDrawn="1"/>
            </p:nvSpPr>
            <p:spPr bwMode="auto">
              <a:xfrm rot="5400000">
                <a:off x="2382" y="601"/>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1" name="Line 99">
                <a:extLst>
                  <a:ext uri="{FF2B5EF4-FFF2-40B4-BE49-F238E27FC236}">
                    <a16:creationId xmlns:a16="http://schemas.microsoft.com/office/drawing/2014/main" id="{F73A9EA9-8E3D-43C8-9883-B2D8084B0C26}"/>
                  </a:ext>
                </a:extLst>
              </p:cNvPr>
              <p:cNvSpPr>
                <a:spLocks noChangeShapeType="1"/>
              </p:cNvSpPr>
              <p:nvPr userDrawn="1"/>
            </p:nvSpPr>
            <p:spPr bwMode="auto">
              <a:xfrm rot="5400000">
                <a:off x="2382" y="692"/>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2" name="Line 100">
                <a:extLst>
                  <a:ext uri="{FF2B5EF4-FFF2-40B4-BE49-F238E27FC236}">
                    <a16:creationId xmlns:a16="http://schemas.microsoft.com/office/drawing/2014/main" id="{7A81EF7F-12CF-4924-8ABB-E69D79B9298E}"/>
                  </a:ext>
                </a:extLst>
              </p:cNvPr>
              <p:cNvSpPr>
                <a:spLocks noChangeShapeType="1"/>
              </p:cNvSpPr>
              <p:nvPr userDrawn="1"/>
            </p:nvSpPr>
            <p:spPr bwMode="auto">
              <a:xfrm rot="5400000">
                <a:off x="2382" y="783"/>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3" name="Line 101">
                <a:extLst>
                  <a:ext uri="{FF2B5EF4-FFF2-40B4-BE49-F238E27FC236}">
                    <a16:creationId xmlns:a16="http://schemas.microsoft.com/office/drawing/2014/main" id="{E739BA51-3B41-464D-A5B6-BFD0AEDDD6E5}"/>
                  </a:ext>
                </a:extLst>
              </p:cNvPr>
              <p:cNvSpPr>
                <a:spLocks noChangeShapeType="1"/>
              </p:cNvSpPr>
              <p:nvPr userDrawn="1"/>
            </p:nvSpPr>
            <p:spPr bwMode="auto">
              <a:xfrm rot="5400000">
                <a:off x="2382" y="874"/>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4" name="Line 102">
                <a:extLst>
                  <a:ext uri="{FF2B5EF4-FFF2-40B4-BE49-F238E27FC236}">
                    <a16:creationId xmlns:a16="http://schemas.microsoft.com/office/drawing/2014/main" id="{38FC11BC-B810-46E2-A345-700FFE517333}"/>
                  </a:ext>
                </a:extLst>
              </p:cNvPr>
              <p:cNvSpPr>
                <a:spLocks noChangeShapeType="1"/>
              </p:cNvSpPr>
              <p:nvPr userDrawn="1"/>
            </p:nvSpPr>
            <p:spPr bwMode="auto">
              <a:xfrm rot="5400000">
                <a:off x="2382" y="964"/>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5" name="Line 103">
                <a:extLst>
                  <a:ext uri="{FF2B5EF4-FFF2-40B4-BE49-F238E27FC236}">
                    <a16:creationId xmlns:a16="http://schemas.microsoft.com/office/drawing/2014/main" id="{20225302-E43C-4000-9985-F93FB556B7B7}"/>
                  </a:ext>
                </a:extLst>
              </p:cNvPr>
              <p:cNvSpPr>
                <a:spLocks noChangeShapeType="1"/>
              </p:cNvSpPr>
              <p:nvPr userDrawn="1"/>
            </p:nvSpPr>
            <p:spPr bwMode="auto">
              <a:xfrm rot="5400000">
                <a:off x="2382" y="1055"/>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6" name="Line 104">
                <a:extLst>
                  <a:ext uri="{FF2B5EF4-FFF2-40B4-BE49-F238E27FC236}">
                    <a16:creationId xmlns:a16="http://schemas.microsoft.com/office/drawing/2014/main" id="{EECB4109-6A34-4700-81AF-6C5B3EFC6586}"/>
                  </a:ext>
                </a:extLst>
              </p:cNvPr>
              <p:cNvSpPr>
                <a:spLocks noChangeShapeType="1"/>
              </p:cNvSpPr>
              <p:nvPr userDrawn="1"/>
            </p:nvSpPr>
            <p:spPr bwMode="auto">
              <a:xfrm rot="5400000">
                <a:off x="2382" y="1146"/>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7" name="Line 105">
                <a:extLst>
                  <a:ext uri="{FF2B5EF4-FFF2-40B4-BE49-F238E27FC236}">
                    <a16:creationId xmlns:a16="http://schemas.microsoft.com/office/drawing/2014/main" id="{57C2CDB0-CEDE-48B1-8116-4443920789E3}"/>
                  </a:ext>
                </a:extLst>
              </p:cNvPr>
              <p:cNvSpPr>
                <a:spLocks noChangeShapeType="1"/>
              </p:cNvSpPr>
              <p:nvPr userDrawn="1"/>
            </p:nvSpPr>
            <p:spPr bwMode="auto">
              <a:xfrm rot="5400000">
                <a:off x="2382" y="1237"/>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8" name="Line 106">
                <a:extLst>
                  <a:ext uri="{FF2B5EF4-FFF2-40B4-BE49-F238E27FC236}">
                    <a16:creationId xmlns:a16="http://schemas.microsoft.com/office/drawing/2014/main" id="{9BA5D819-7768-4DA8-8A44-05E59EA7ADC8}"/>
                  </a:ext>
                </a:extLst>
              </p:cNvPr>
              <p:cNvSpPr>
                <a:spLocks noChangeShapeType="1"/>
              </p:cNvSpPr>
              <p:nvPr userDrawn="1"/>
            </p:nvSpPr>
            <p:spPr bwMode="auto">
              <a:xfrm rot="5400000">
                <a:off x="2382" y="1327"/>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9" name="Line 107">
                <a:extLst>
                  <a:ext uri="{FF2B5EF4-FFF2-40B4-BE49-F238E27FC236}">
                    <a16:creationId xmlns:a16="http://schemas.microsoft.com/office/drawing/2014/main" id="{3154138A-F970-456D-81FB-3515A51AB9ED}"/>
                  </a:ext>
                </a:extLst>
              </p:cNvPr>
              <p:cNvSpPr>
                <a:spLocks noChangeShapeType="1"/>
              </p:cNvSpPr>
              <p:nvPr userDrawn="1"/>
            </p:nvSpPr>
            <p:spPr bwMode="auto">
              <a:xfrm rot="5400000">
                <a:off x="2382" y="1418"/>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0" name="Line 108">
                <a:extLst>
                  <a:ext uri="{FF2B5EF4-FFF2-40B4-BE49-F238E27FC236}">
                    <a16:creationId xmlns:a16="http://schemas.microsoft.com/office/drawing/2014/main" id="{49F8AB97-07FE-4416-8306-B731E23295BB}"/>
                  </a:ext>
                </a:extLst>
              </p:cNvPr>
              <p:cNvSpPr>
                <a:spLocks noChangeShapeType="1"/>
              </p:cNvSpPr>
              <p:nvPr userDrawn="1"/>
            </p:nvSpPr>
            <p:spPr bwMode="auto">
              <a:xfrm rot="5400000">
                <a:off x="2382" y="1508"/>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1" name="Line 109">
                <a:extLst>
                  <a:ext uri="{FF2B5EF4-FFF2-40B4-BE49-F238E27FC236}">
                    <a16:creationId xmlns:a16="http://schemas.microsoft.com/office/drawing/2014/main" id="{506C34BE-1045-4C29-99C7-E6D70D39E16C}"/>
                  </a:ext>
                </a:extLst>
              </p:cNvPr>
              <p:cNvSpPr>
                <a:spLocks noChangeShapeType="1"/>
              </p:cNvSpPr>
              <p:nvPr userDrawn="1"/>
            </p:nvSpPr>
            <p:spPr bwMode="auto">
              <a:xfrm rot="5400000">
                <a:off x="2382" y="1963"/>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2" name="Line 110">
                <a:extLst>
                  <a:ext uri="{FF2B5EF4-FFF2-40B4-BE49-F238E27FC236}">
                    <a16:creationId xmlns:a16="http://schemas.microsoft.com/office/drawing/2014/main" id="{FD2C7CB7-53AE-41E0-BB19-5C03383B86AD}"/>
                  </a:ext>
                </a:extLst>
              </p:cNvPr>
              <p:cNvSpPr>
                <a:spLocks noChangeShapeType="1"/>
              </p:cNvSpPr>
              <p:nvPr userDrawn="1"/>
            </p:nvSpPr>
            <p:spPr bwMode="auto">
              <a:xfrm rot="5400000">
                <a:off x="2382" y="2053"/>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3" name="Line 111">
                <a:extLst>
                  <a:ext uri="{FF2B5EF4-FFF2-40B4-BE49-F238E27FC236}">
                    <a16:creationId xmlns:a16="http://schemas.microsoft.com/office/drawing/2014/main" id="{82ABFAA0-6705-4C7C-B851-6120A9C90A65}"/>
                  </a:ext>
                </a:extLst>
              </p:cNvPr>
              <p:cNvSpPr>
                <a:spLocks noChangeShapeType="1"/>
              </p:cNvSpPr>
              <p:nvPr userDrawn="1"/>
            </p:nvSpPr>
            <p:spPr bwMode="auto">
              <a:xfrm rot="5400000">
                <a:off x="2382" y="2144"/>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4" name="Line 112">
                <a:extLst>
                  <a:ext uri="{FF2B5EF4-FFF2-40B4-BE49-F238E27FC236}">
                    <a16:creationId xmlns:a16="http://schemas.microsoft.com/office/drawing/2014/main" id="{97189891-5AFE-4B46-82C1-A264B1F3BDC4}"/>
                  </a:ext>
                </a:extLst>
              </p:cNvPr>
              <p:cNvSpPr>
                <a:spLocks noChangeShapeType="1"/>
              </p:cNvSpPr>
              <p:nvPr userDrawn="1"/>
            </p:nvSpPr>
            <p:spPr bwMode="auto">
              <a:xfrm rot="5400000">
                <a:off x="2382" y="2235"/>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5" name="Line 113">
                <a:extLst>
                  <a:ext uri="{FF2B5EF4-FFF2-40B4-BE49-F238E27FC236}">
                    <a16:creationId xmlns:a16="http://schemas.microsoft.com/office/drawing/2014/main" id="{D321B07B-369F-4080-B865-12194130804A}"/>
                  </a:ext>
                </a:extLst>
              </p:cNvPr>
              <p:cNvSpPr>
                <a:spLocks noChangeShapeType="1"/>
              </p:cNvSpPr>
              <p:nvPr userDrawn="1"/>
            </p:nvSpPr>
            <p:spPr bwMode="auto">
              <a:xfrm rot="5400000">
                <a:off x="2382" y="2325"/>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6" name="Line 114">
                <a:extLst>
                  <a:ext uri="{FF2B5EF4-FFF2-40B4-BE49-F238E27FC236}">
                    <a16:creationId xmlns:a16="http://schemas.microsoft.com/office/drawing/2014/main" id="{B3A3493C-7873-4EE4-AFC6-3C1C5A53D6D7}"/>
                  </a:ext>
                </a:extLst>
              </p:cNvPr>
              <p:cNvSpPr>
                <a:spLocks noChangeShapeType="1"/>
              </p:cNvSpPr>
              <p:nvPr userDrawn="1"/>
            </p:nvSpPr>
            <p:spPr bwMode="auto">
              <a:xfrm rot="5400000">
                <a:off x="2382" y="2416"/>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7" name="Line 115">
                <a:extLst>
                  <a:ext uri="{FF2B5EF4-FFF2-40B4-BE49-F238E27FC236}">
                    <a16:creationId xmlns:a16="http://schemas.microsoft.com/office/drawing/2014/main" id="{96BD8B59-4D08-46FC-85F2-F6103D940CEB}"/>
                  </a:ext>
                </a:extLst>
              </p:cNvPr>
              <p:cNvSpPr>
                <a:spLocks noChangeShapeType="1"/>
              </p:cNvSpPr>
              <p:nvPr userDrawn="1"/>
            </p:nvSpPr>
            <p:spPr bwMode="auto">
              <a:xfrm rot="5400000">
                <a:off x="2382" y="2507"/>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8" name="Line 116">
                <a:extLst>
                  <a:ext uri="{FF2B5EF4-FFF2-40B4-BE49-F238E27FC236}">
                    <a16:creationId xmlns:a16="http://schemas.microsoft.com/office/drawing/2014/main" id="{708DBA9E-CACD-428F-A3DD-B97DA633C2D3}"/>
                  </a:ext>
                </a:extLst>
              </p:cNvPr>
              <p:cNvSpPr>
                <a:spLocks noChangeShapeType="1"/>
              </p:cNvSpPr>
              <p:nvPr userDrawn="1"/>
            </p:nvSpPr>
            <p:spPr bwMode="auto">
              <a:xfrm rot="5400000">
                <a:off x="2382" y="2598"/>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9" name="Line 117">
                <a:extLst>
                  <a:ext uri="{FF2B5EF4-FFF2-40B4-BE49-F238E27FC236}">
                    <a16:creationId xmlns:a16="http://schemas.microsoft.com/office/drawing/2014/main" id="{48880DC3-0E32-445F-97C6-46DD60DD84F9}"/>
                  </a:ext>
                </a:extLst>
              </p:cNvPr>
              <p:cNvSpPr>
                <a:spLocks noChangeShapeType="1"/>
              </p:cNvSpPr>
              <p:nvPr userDrawn="1"/>
            </p:nvSpPr>
            <p:spPr bwMode="auto">
              <a:xfrm rot="5400000">
                <a:off x="2382" y="2688"/>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0" name="Line 118">
                <a:extLst>
                  <a:ext uri="{FF2B5EF4-FFF2-40B4-BE49-F238E27FC236}">
                    <a16:creationId xmlns:a16="http://schemas.microsoft.com/office/drawing/2014/main" id="{E09E8CDF-6E7E-4DD3-8E2A-F3DAE2A67543}"/>
                  </a:ext>
                </a:extLst>
              </p:cNvPr>
              <p:cNvSpPr>
                <a:spLocks noChangeShapeType="1"/>
              </p:cNvSpPr>
              <p:nvPr userDrawn="1"/>
            </p:nvSpPr>
            <p:spPr bwMode="auto">
              <a:xfrm rot="5400000">
                <a:off x="2382" y="2779"/>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1" name="Line 119">
                <a:extLst>
                  <a:ext uri="{FF2B5EF4-FFF2-40B4-BE49-F238E27FC236}">
                    <a16:creationId xmlns:a16="http://schemas.microsoft.com/office/drawing/2014/main" id="{62BF77FF-D98B-4A69-A3B7-09494A92ADEF}"/>
                  </a:ext>
                </a:extLst>
              </p:cNvPr>
              <p:cNvSpPr>
                <a:spLocks noChangeShapeType="1"/>
              </p:cNvSpPr>
              <p:nvPr userDrawn="1"/>
            </p:nvSpPr>
            <p:spPr bwMode="auto">
              <a:xfrm rot="5400000">
                <a:off x="2382" y="2870"/>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2" name="Line 120">
                <a:extLst>
                  <a:ext uri="{FF2B5EF4-FFF2-40B4-BE49-F238E27FC236}">
                    <a16:creationId xmlns:a16="http://schemas.microsoft.com/office/drawing/2014/main" id="{74E743C6-A19C-4F1E-A49A-53187D9D23C3}"/>
                  </a:ext>
                </a:extLst>
              </p:cNvPr>
              <p:cNvSpPr>
                <a:spLocks noChangeShapeType="1"/>
              </p:cNvSpPr>
              <p:nvPr userDrawn="1"/>
            </p:nvSpPr>
            <p:spPr bwMode="auto">
              <a:xfrm rot="5400000">
                <a:off x="2382" y="2961"/>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3" name="Line 121">
                <a:extLst>
                  <a:ext uri="{FF2B5EF4-FFF2-40B4-BE49-F238E27FC236}">
                    <a16:creationId xmlns:a16="http://schemas.microsoft.com/office/drawing/2014/main" id="{E07F593E-408B-40F8-99DF-275137E4415A}"/>
                  </a:ext>
                </a:extLst>
              </p:cNvPr>
              <p:cNvSpPr>
                <a:spLocks noChangeShapeType="1"/>
              </p:cNvSpPr>
              <p:nvPr userDrawn="1"/>
            </p:nvSpPr>
            <p:spPr bwMode="auto">
              <a:xfrm rot="5400000">
                <a:off x="2382" y="3051"/>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4" name="Line 122">
                <a:extLst>
                  <a:ext uri="{FF2B5EF4-FFF2-40B4-BE49-F238E27FC236}">
                    <a16:creationId xmlns:a16="http://schemas.microsoft.com/office/drawing/2014/main" id="{70B9E45C-FF27-4D13-8BFF-E93D766F2ED8}"/>
                  </a:ext>
                </a:extLst>
              </p:cNvPr>
              <p:cNvSpPr>
                <a:spLocks noChangeShapeType="1"/>
              </p:cNvSpPr>
              <p:nvPr userDrawn="1"/>
            </p:nvSpPr>
            <p:spPr bwMode="auto">
              <a:xfrm rot="5400000">
                <a:off x="2382" y="3142"/>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5" name="Line 123">
                <a:extLst>
                  <a:ext uri="{FF2B5EF4-FFF2-40B4-BE49-F238E27FC236}">
                    <a16:creationId xmlns:a16="http://schemas.microsoft.com/office/drawing/2014/main" id="{239A1185-E1E7-446D-8C16-F6E6DFBC9F8F}"/>
                  </a:ext>
                </a:extLst>
              </p:cNvPr>
              <p:cNvSpPr>
                <a:spLocks noChangeShapeType="1"/>
              </p:cNvSpPr>
              <p:nvPr userDrawn="1"/>
            </p:nvSpPr>
            <p:spPr bwMode="auto">
              <a:xfrm rot="5400000">
                <a:off x="2382" y="3233"/>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6" name="Line 124">
                <a:extLst>
                  <a:ext uri="{FF2B5EF4-FFF2-40B4-BE49-F238E27FC236}">
                    <a16:creationId xmlns:a16="http://schemas.microsoft.com/office/drawing/2014/main" id="{82AADBD0-AAD2-4A0B-A52F-9660EA9A1CCF}"/>
                  </a:ext>
                </a:extLst>
              </p:cNvPr>
              <p:cNvSpPr>
                <a:spLocks noChangeShapeType="1"/>
              </p:cNvSpPr>
              <p:nvPr userDrawn="1"/>
            </p:nvSpPr>
            <p:spPr bwMode="auto">
              <a:xfrm rot="5400000">
                <a:off x="2382" y="3323"/>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7" name="Line 125">
                <a:extLst>
                  <a:ext uri="{FF2B5EF4-FFF2-40B4-BE49-F238E27FC236}">
                    <a16:creationId xmlns:a16="http://schemas.microsoft.com/office/drawing/2014/main" id="{5FB76C91-2FE5-4EB7-B44A-A6EA17988AC8}"/>
                  </a:ext>
                </a:extLst>
              </p:cNvPr>
              <p:cNvSpPr>
                <a:spLocks noChangeShapeType="1"/>
              </p:cNvSpPr>
              <p:nvPr userDrawn="1"/>
            </p:nvSpPr>
            <p:spPr bwMode="auto">
              <a:xfrm rot="5400000">
                <a:off x="2382" y="3414"/>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8" name="Line 126">
                <a:extLst>
                  <a:ext uri="{FF2B5EF4-FFF2-40B4-BE49-F238E27FC236}">
                    <a16:creationId xmlns:a16="http://schemas.microsoft.com/office/drawing/2014/main" id="{4F073719-7E25-4C02-9590-9859EDF828EC}"/>
                  </a:ext>
                </a:extLst>
              </p:cNvPr>
              <p:cNvSpPr>
                <a:spLocks noChangeShapeType="1"/>
              </p:cNvSpPr>
              <p:nvPr userDrawn="1"/>
            </p:nvSpPr>
            <p:spPr bwMode="auto">
              <a:xfrm rot="5400000">
                <a:off x="2382" y="3505"/>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9" name="Line 127">
                <a:extLst>
                  <a:ext uri="{FF2B5EF4-FFF2-40B4-BE49-F238E27FC236}">
                    <a16:creationId xmlns:a16="http://schemas.microsoft.com/office/drawing/2014/main" id="{29F143E0-6A0B-4500-BD98-7F4B9C5FB99E}"/>
                  </a:ext>
                </a:extLst>
              </p:cNvPr>
              <p:cNvSpPr>
                <a:spLocks noChangeShapeType="1"/>
              </p:cNvSpPr>
              <p:nvPr userDrawn="1"/>
            </p:nvSpPr>
            <p:spPr bwMode="auto">
              <a:xfrm rot="5400000">
                <a:off x="2382" y="3596"/>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0" name="Line 128">
                <a:extLst>
                  <a:ext uri="{FF2B5EF4-FFF2-40B4-BE49-F238E27FC236}">
                    <a16:creationId xmlns:a16="http://schemas.microsoft.com/office/drawing/2014/main" id="{CF6B8B3F-0FA3-4BD7-BF1C-0E2F7D4E4629}"/>
                  </a:ext>
                </a:extLst>
              </p:cNvPr>
              <p:cNvSpPr>
                <a:spLocks noChangeShapeType="1"/>
              </p:cNvSpPr>
              <p:nvPr userDrawn="1"/>
            </p:nvSpPr>
            <p:spPr bwMode="auto">
              <a:xfrm rot="5400000">
                <a:off x="2382" y="3686"/>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1" name="Line 129">
                <a:extLst>
                  <a:ext uri="{FF2B5EF4-FFF2-40B4-BE49-F238E27FC236}">
                    <a16:creationId xmlns:a16="http://schemas.microsoft.com/office/drawing/2014/main" id="{18E60085-A8B2-4E01-8970-BEEE5E38CB79}"/>
                  </a:ext>
                </a:extLst>
              </p:cNvPr>
              <p:cNvSpPr>
                <a:spLocks noChangeShapeType="1"/>
              </p:cNvSpPr>
              <p:nvPr userDrawn="1"/>
            </p:nvSpPr>
            <p:spPr bwMode="auto">
              <a:xfrm rot="5400000">
                <a:off x="2382" y="3777"/>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2" name="Line 130">
                <a:extLst>
                  <a:ext uri="{FF2B5EF4-FFF2-40B4-BE49-F238E27FC236}">
                    <a16:creationId xmlns:a16="http://schemas.microsoft.com/office/drawing/2014/main" id="{87FA3AB0-CFF4-4AF8-B1EB-75C732C29D7C}"/>
                  </a:ext>
                </a:extLst>
              </p:cNvPr>
              <p:cNvSpPr>
                <a:spLocks noChangeShapeType="1"/>
              </p:cNvSpPr>
              <p:nvPr userDrawn="1"/>
            </p:nvSpPr>
            <p:spPr bwMode="auto">
              <a:xfrm rot="5400000">
                <a:off x="2382" y="3868"/>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3" name="Line 131">
                <a:extLst>
                  <a:ext uri="{FF2B5EF4-FFF2-40B4-BE49-F238E27FC236}">
                    <a16:creationId xmlns:a16="http://schemas.microsoft.com/office/drawing/2014/main" id="{8C7915CF-0877-4813-91CA-E61922A33003}"/>
                  </a:ext>
                </a:extLst>
              </p:cNvPr>
              <p:cNvSpPr>
                <a:spLocks noChangeShapeType="1"/>
              </p:cNvSpPr>
              <p:nvPr userDrawn="1"/>
            </p:nvSpPr>
            <p:spPr bwMode="auto">
              <a:xfrm rot="5400000">
                <a:off x="2382" y="3958"/>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4" name="Line 132">
                <a:extLst>
                  <a:ext uri="{FF2B5EF4-FFF2-40B4-BE49-F238E27FC236}">
                    <a16:creationId xmlns:a16="http://schemas.microsoft.com/office/drawing/2014/main" id="{5FECA56F-4E6E-4941-B101-15F6DA8476DC}"/>
                  </a:ext>
                </a:extLst>
              </p:cNvPr>
              <p:cNvSpPr>
                <a:spLocks noChangeShapeType="1"/>
              </p:cNvSpPr>
              <p:nvPr userDrawn="1"/>
            </p:nvSpPr>
            <p:spPr bwMode="auto">
              <a:xfrm rot="5400000">
                <a:off x="2382" y="4049"/>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5" name="Line 133">
                <a:extLst>
                  <a:ext uri="{FF2B5EF4-FFF2-40B4-BE49-F238E27FC236}">
                    <a16:creationId xmlns:a16="http://schemas.microsoft.com/office/drawing/2014/main" id="{6A3A38B5-0632-451D-8513-EAAF8EA55CED}"/>
                  </a:ext>
                </a:extLst>
              </p:cNvPr>
              <p:cNvSpPr>
                <a:spLocks noChangeShapeType="1"/>
              </p:cNvSpPr>
              <p:nvPr userDrawn="1"/>
            </p:nvSpPr>
            <p:spPr bwMode="auto">
              <a:xfrm rot="5400000">
                <a:off x="2382" y="1872"/>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6" name="Line 134">
                <a:extLst>
                  <a:ext uri="{FF2B5EF4-FFF2-40B4-BE49-F238E27FC236}">
                    <a16:creationId xmlns:a16="http://schemas.microsoft.com/office/drawing/2014/main" id="{F53EEC88-232B-4BE9-90F5-C883B1E2F3CB}"/>
                  </a:ext>
                </a:extLst>
              </p:cNvPr>
              <p:cNvSpPr>
                <a:spLocks noChangeShapeType="1"/>
              </p:cNvSpPr>
              <p:nvPr userDrawn="1"/>
            </p:nvSpPr>
            <p:spPr bwMode="auto">
              <a:xfrm rot="5400000">
                <a:off x="2382" y="1598"/>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7" name="Line 135">
                <a:extLst>
                  <a:ext uri="{FF2B5EF4-FFF2-40B4-BE49-F238E27FC236}">
                    <a16:creationId xmlns:a16="http://schemas.microsoft.com/office/drawing/2014/main" id="{3C664F26-340D-46C9-8BA2-CAF26BB6DF6B}"/>
                  </a:ext>
                </a:extLst>
              </p:cNvPr>
              <p:cNvSpPr>
                <a:spLocks noChangeShapeType="1"/>
              </p:cNvSpPr>
              <p:nvPr userDrawn="1"/>
            </p:nvSpPr>
            <p:spPr bwMode="auto">
              <a:xfrm rot="5400000">
                <a:off x="2382" y="1781"/>
                <a:ext cx="0" cy="3901"/>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032" name="Rectangle 136">
              <a:extLst>
                <a:ext uri="{FF2B5EF4-FFF2-40B4-BE49-F238E27FC236}">
                  <a16:creationId xmlns:a16="http://schemas.microsoft.com/office/drawing/2014/main" id="{0744747E-03A1-4E3C-8125-71612768AB9C}"/>
                </a:ext>
              </a:extLst>
            </p:cNvPr>
            <p:cNvSpPr>
              <a:spLocks noChangeArrowheads="1"/>
            </p:cNvSpPr>
            <p:nvPr userDrawn="1"/>
          </p:nvSpPr>
          <p:spPr bwMode="auto">
            <a:xfrm rot="5400000">
              <a:off x="-160" y="1780"/>
              <a:ext cx="5081" cy="354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2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kumimoji="1" sz="12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kumimoji="1" sz="12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kumimoji="1" sz="12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kumimoji="1" sz="12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9pPr>
            </a:lstStyle>
            <a:p>
              <a:pPr eaLnBrk="1" hangingPunct="1">
                <a:defRPr/>
              </a:pPr>
              <a:endParaRPr lang="ja-JP" altLang="en-US">
                <a:solidFill>
                  <a:srgbClr val="000000"/>
                </a:solidFill>
              </a:endParaRPr>
            </a:p>
          </p:txBody>
        </p:sp>
      </p:grpSp>
      <p:sp>
        <p:nvSpPr>
          <p:cNvPr id="1027" name="Design_Grid_0000">
            <a:extLst>
              <a:ext uri="{FF2B5EF4-FFF2-40B4-BE49-F238E27FC236}">
                <a16:creationId xmlns:a16="http://schemas.microsoft.com/office/drawing/2014/main" id="{E80020EA-B3A2-43D9-9842-C47BFDC5771F}"/>
              </a:ext>
            </a:extLst>
          </p:cNvPr>
          <p:cNvSpPr>
            <a:spLocks noChangeArrowheads="1"/>
          </p:cNvSpPr>
          <p:nvPr userDrawn="1"/>
        </p:nvSpPr>
        <p:spPr bwMode="auto">
          <a:xfrm>
            <a:off x="252413" y="233363"/>
            <a:ext cx="7056437" cy="10226675"/>
          </a:xfrm>
          <a:prstGeom prst="rect">
            <a:avLst/>
          </a:prstGeom>
          <a:noFill/>
          <a:ln w="9525" algn="ctr">
            <a:no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1pPr>
            <a:lvl2pPr marL="742950" indent="-285750"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5pPr>
            <a:lvl6pPr marL="25146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6pPr>
            <a:lvl7pPr marL="29718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7pPr>
            <a:lvl8pPr marL="34290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8pPr>
            <a:lvl9pPr marL="38862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9pPr>
          </a:lstStyle>
          <a:p>
            <a:pPr eaLnBrk="1" hangingPunct="1">
              <a:defRPr/>
            </a:pPr>
            <a:endParaRPr lang="ja-JP" altLang="en-US">
              <a:solidFill>
                <a:srgbClr val="000000"/>
              </a:solidFill>
            </a:endParaRPr>
          </a:p>
        </p:txBody>
      </p:sp>
      <p:sp>
        <p:nvSpPr>
          <p:cNvPr id="1028" name="Design_Grid_0002">
            <a:extLst>
              <a:ext uri="{FF2B5EF4-FFF2-40B4-BE49-F238E27FC236}">
                <a16:creationId xmlns:a16="http://schemas.microsoft.com/office/drawing/2014/main" id="{A5C1E4B7-EF21-4151-9633-8E1B5B711D3B}"/>
              </a:ext>
            </a:extLst>
          </p:cNvPr>
          <p:cNvSpPr>
            <a:spLocks noChangeArrowheads="1"/>
          </p:cNvSpPr>
          <p:nvPr userDrawn="1"/>
        </p:nvSpPr>
        <p:spPr bwMode="auto">
          <a:xfrm>
            <a:off x="396875" y="233363"/>
            <a:ext cx="6767513" cy="10226675"/>
          </a:xfrm>
          <a:prstGeom prst="rect">
            <a:avLst/>
          </a:prstGeom>
          <a:noFill/>
          <a:ln w="9525" algn="ctr">
            <a:no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1pPr>
            <a:lvl2pPr marL="742950" indent="-285750"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87425" eaLnBrk="0" hangingPunct="0">
              <a:defRPr kumimoji="1" sz="1200">
                <a:solidFill>
                  <a:schemeClr val="tx1"/>
                </a:solidFill>
                <a:latin typeface="ＭＳ Ｐゴシック" panose="020B0600070205080204" pitchFamily="50" charset="-128"/>
                <a:ea typeface="ＭＳ Ｐゴシック" panose="020B0600070205080204" pitchFamily="50" charset="-128"/>
              </a:defRPr>
            </a:lvl5pPr>
            <a:lvl6pPr marL="25146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6pPr>
            <a:lvl7pPr marL="29718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7pPr>
            <a:lvl8pPr marL="34290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8pPr>
            <a:lvl9pPr marL="38862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9pPr>
          </a:lstStyle>
          <a:p>
            <a:pPr eaLnBrk="1" hangingPunct="1">
              <a:defRPr/>
            </a:pPr>
            <a:endParaRPr lang="ja-JP" altLang="en-US">
              <a:solidFill>
                <a:srgbClr val="000000"/>
              </a:solidFill>
            </a:endParaRPr>
          </a:p>
        </p:txBody>
      </p:sp>
      <p:sp>
        <p:nvSpPr>
          <p:cNvPr id="1029" name="Design_Grid_0001">
            <a:extLst>
              <a:ext uri="{FF2B5EF4-FFF2-40B4-BE49-F238E27FC236}">
                <a16:creationId xmlns:a16="http://schemas.microsoft.com/office/drawing/2014/main" id="{27EF4C3C-D14E-451A-9290-6DC1F62F1290}"/>
              </a:ext>
            </a:extLst>
          </p:cNvPr>
          <p:cNvSpPr>
            <a:spLocks/>
          </p:cNvSpPr>
          <p:nvPr userDrawn="1"/>
        </p:nvSpPr>
        <p:spPr bwMode="auto">
          <a:xfrm>
            <a:off x="3779838" y="233363"/>
            <a:ext cx="720725" cy="10226675"/>
          </a:xfrm>
          <a:custGeom>
            <a:avLst/>
            <a:gdLst>
              <a:gd name="T0" fmla="*/ 0 w 720100"/>
              <a:gd name="T1" fmla="*/ 0 h 5814646"/>
              <a:gd name="T2" fmla="*/ 0 w 720100"/>
              <a:gd name="T3" fmla="*/ 2147483646 h 5814646"/>
              <a:gd name="T4" fmla="*/ 0 60000 65536"/>
              <a:gd name="T5" fmla="*/ 0 60000 65536"/>
            </a:gdLst>
            <a:ahLst/>
            <a:cxnLst>
              <a:cxn ang="T4">
                <a:pos x="T0" y="T1"/>
              </a:cxn>
              <a:cxn ang="T5">
                <a:pos x="T2" y="T3"/>
              </a:cxn>
            </a:cxnLst>
            <a:rect l="0" t="0" r="r" b="b"/>
            <a:pathLst>
              <a:path w="720100" h="5814646">
                <a:moveTo>
                  <a:pt x="0" y="0"/>
                </a:moveTo>
                <a:lnTo>
                  <a:pt x="0" y="5814646"/>
                </a:lnTo>
              </a:path>
            </a:pathLst>
          </a:cu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ja-JP" altLang="en-US"/>
          </a:p>
        </p:txBody>
      </p:sp>
    </p:spTree>
    <p:extLst>
      <p:ext uri="{BB962C8B-B14F-4D97-AF65-F5344CB8AC3E}">
        <p14:creationId xmlns:p14="http://schemas.microsoft.com/office/powerpoint/2010/main" val="4094970157"/>
      </p:ext>
    </p:extLst>
  </p:cSld>
  <p:clrMap bg1="lt1" tx1="dk1" bg2="lt2" tx2="dk2" accent1="accent1" accent2="accent2" accent3="accent3" accent4="accent4" accent5="accent5" accent6="accent6" hlink="hlink" folHlink="folHlink"/>
  <p:sldLayoutIdLst>
    <p:sldLayoutId id="2147483671" r:id="rId1"/>
  </p:sldLayoutIdLst>
  <p:hf hdr="0" ftr="0" dt="0"/>
  <p:txStyles>
    <p:titleStyle>
      <a:lvl1pPr algn="l" rtl="0" eaLnBrk="0" fontAlgn="base" hangingPunct="0">
        <a:spcBef>
          <a:spcPct val="0"/>
        </a:spcBef>
        <a:spcAft>
          <a:spcPct val="0"/>
        </a:spcAft>
        <a:defRPr kumimoji="1" b="1">
          <a:solidFill>
            <a:schemeClr val="tx2"/>
          </a:solidFill>
          <a:latin typeface="+mj-lt"/>
          <a:ea typeface="+mj-ea"/>
          <a:cs typeface="+mj-cs"/>
        </a:defRPr>
      </a:lvl1pPr>
      <a:lvl2pPr algn="l" rtl="0" eaLnBrk="0" fontAlgn="base" hangingPunct="0">
        <a:spcBef>
          <a:spcPct val="0"/>
        </a:spcBef>
        <a:spcAft>
          <a:spcPct val="0"/>
        </a:spcAft>
        <a:defRPr kumimoji="1" b="1">
          <a:solidFill>
            <a:schemeClr val="tx2"/>
          </a:solidFill>
          <a:latin typeface="ＭＳ Ｐゴシック" pitchFamily="50" charset="-128"/>
          <a:ea typeface="ＭＳ Ｐゴシック" pitchFamily="50" charset="-128"/>
        </a:defRPr>
      </a:lvl2pPr>
      <a:lvl3pPr algn="l" rtl="0" eaLnBrk="0" fontAlgn="base" hangingPunct="0">
        <a:spcBef>
          <a:spcPct val="0"/>
        </a:spcBef>
        <a:spcAft>
          <a:spcPct val="0"/>
        </a:spcAft>
        <a:defRPr kumimoji="1" b="1">
          <a:solidFill>
            <a:schemeClr val="tx2"/>
          </a:solidFill>
          <a:latin typeface="ＭＳ Ｐゴシック" pitchFamily="50" charset="-128"/>
          <a:ea typeface="ＭＳ Ｐゴシック" pitchFamily="50" charset="-128"/>
        </a:defRPr>
      </a:lvl3pPr>
      <a:lvl4pPr algn="l" rtl="0" eaLnBrk="0" fontAlgn="base" hangingPunct="0">
        <a:spcBef>
          <a:spcPct val="0"/>
        </a:spcBef>
        <a:spcAft>
          <a:spcPct val="0"/>
        </a:spcAft>
        <a:defRPr kumimoji="1" b="1">
          <a:solidFill>
            <a:schemeClr val="tx2"/>
          </a:solidFill>
          <a:latin typeface="ＭＳ Ｐゴシック" pitchFamily="50" charset="-128"/>
          <a:ea typeface="ＭＳ Ｐゴシック" pitchFamily="50" charset="-128"/>
        </a:defRPr>
      </a:lvl4pPr>
      <a:lvl5pPr algn="l" rtl="0" eaLnBrk="0" fontAlgn="base" hangingPunct="0">
        <a:spcBef>
          <a:spcPct val="0"/>
        </a:spcBef>
        <a:spcAft>
          <a:spcPct val="0"/>
        </a:spcAft>
        <a:defRPr kumimoji="1" b="1">
          <a:solidFill>
            <a:schemeClr val="tx2"/>
          </a:solidFill>
          <a:latin typeface="ＭＳ Ｐゴシック" pitchFamily="50" charset="-128"/>
          <a:ea typeface="ＭＳ Ｐゴシック" pitchFamily="50" charset="-128"/>
        </a:defRPr>
      </a:lvl5pPr>
      <a:lvl6pPr marL="457200" algn="l" rtl="0" fontAlgn="base">
        <a:spcBef>
          <a:spcPct val="0"/>
        </a:spcBef>
        <a:spcAft>
          <a:spcPct val="0"/>
        </a:spcAft>
        <a:defRPr kumimoji="1" b="1">
          <a:solidFill>
            <a:schemeClr val="tx2"/>
          </a:solidFill>
          <a:latin typeface="ＭＳ Ｐゴシック" pitchFamily="50" charset="-128"/>
          <a:ea typeface="ＭＳ Ｐゴシック" pitchFamily="50" charset="-128"/>
        </a:defRPr>
      </a:lvl6pPr>
      <a:lvl7pPr marL="914400" algn="l" rtl="0" fontAlgn="base">
        <a:spcBef>
          <a:spcPct val="0"/>
        </a:spcBef>
        <a:spcAft>
          <a:spcPct val="0"/>
        </a:spcAft>
        <a:defRPr kumimoji="1" b="1">
          <a:solidFill>
            <a:schemeClr val="tx2"/>
          </a:solidFill>
          <a:latin typeface="ＭＳ Ｐゴシック" pitchFamily="50" charset="-128"/>
          <a:ea typeface="ＭＳ Ｐゴシック" pitchFamily="50" charset="-128"/>
        </a:defRPr>
      </a:lvl7pPr>
      <a:lvl8pPr marL="1371600" algn="l" rtl="0" fontAlgn="base">
        <a:spcBef>
          <a:spcPct val="0"/>
        </a:spcBef>
        <a:spcAft>
          <a:spcPct val="0"/>
        </a:spcAft>
        <a:defRPr kumimoji="1" b="1">
          <a:solidFill>
            <a:schemeClr val="tx2"/>
          </a:solidFill>
          <a:latin typeface="ＭＳ Ｐゴシック" pitchFamily="50" charset="-128"/>
          <a:ea typeface="ＭＳ Ｐゴシック" pitchFamily="50" charset="-128"/>
        </a:defRPr>
      </a:lvl8pPr>
      <a:lvl9pPr marL="1828800" algn="l" rtl="0" fontAlgn="base">
        <a:spcBef>
          <a:spcPct val="0"/>
        </a:spcBef>
        <a:spcAft>
          <a:spcPct val="0"/>
        </a:spcAft>
        <a:defRPr kumimoji="1" b="1">
          <a:solidFill>
            <a:schemeClr val="tx2"/>
          </a:solidFill>
          <a:latin typeface="ＭＳ Ｐゴシック" pitchFamily="50" charset="-128"/>
          <a:ea typeface="ＭＳ Ｐゴシック" pitchFamily="50" charset="-128"/>
        </a:defRPr>
      </a:lvl9pPr>
    </p:titleStyle>
    <p:bodyStyle>
      <a:lvl1pPr marL="288925" indent="-288925" algn="just" defTabSz="987425" rtl="0" eaLnBrk="0" fontAlgn="base" hangingPunct="0">
        <a:lnSpc>
          <a:spcPct val="130000"/>
        </a:lnSpc>
        <a:spcBef>
          <a:spcPct val="80000"/>
        </a:spcBef>
        <a:spcAft>
          <a:spcPct val="0"/>
        </a:spcAft>
        <a:defRPr kumimoji="1" sz="1400" b="1">
          <a:solidFill>
            <a:schemeClr val="tx1"/>
          </a:solidFill>
          <a:latin typeface="+mn-lt"/>
          <a:ea typeface="+mn-ea"/>
          <a:cs typeface="+mn-cs"/>
        </a:defRPr>
      </a:lvl1pPr>
      <a:lvl2pPr marL="574675" indent="-284163" algn="just" defTabSz="987425" rtl="0" eaLnBrk="0" fontAlgn="base" hangingPunct="0">
        <a:lnSpc>
          <a:spcPct val="130000"/>
        </a:lnSpc>
        <a:spcBef>
          <a:spcPct val="50000"/>
        </a:spcBef>
        <a:spcAft>
          <a:spcPct val="0"/>
        </a:spcAft>
        <a:defRPr kumimoji="1" sz="1200">
          <a:solidFill>
            <a:schemeClr val="tx1"/>
          </a:solidFill>
          <a:latin typeface="+mn-lt"/>
          <a:ea typeface="+mn-ea"/>
        </a:defRPr>
      </a:lvl2pPr>
      <a:lvl3pPr marL="576263" indent="338138" algn="l" defTabSz="987425" rtl="0" eaLnBrk="0" fontAlgn="base" hangingPunct="0">
        <a:lnSpc>
          <a:spcPct val="130000"/>
        </a:lnSpc>
        <a:spcBef>
          <a:spcPct val="20000"/>
        </a:spcBef>
        <a:spcAft>
          <a:spcPct val="0"/>
        </a:spcAft>
        <a:defRPr kumimoji="1" sz="1100">
          <a:solidFill>
            <a:schemeClr val="tx1"/>
          </a:solidFill>
          <a:latin typeface="ＭＳ Ｐ明朝" pitchFamily="18" charset="-128"/>
          <a:ea typeface="ＭＳ Ｐ明朝" pitchFamily="18" charset="-128"/>
        </a:defRPr>
      </a:lvl3pPr>
      <a:lvl4pPr marL="865188" indent="-285750" algn="l" defTabSz="987425" rtl="0" eaLnBrk="0" fontAlgn="base" hangingPunct="0">
        <a:lnSpc>
          <a:spcPct val="130000"/>
        </a:lnSpc>
        <a:spcBef>
          <a:spcPct val="50000"/>
        </a:spcBef>
        <a:spcAft>
          <a:spcPct val="0"/>
        </a:spcAft>
        <a:defRPr kumimoji="1" sz="1200">
          <a:solidFill>
            <a:schemeClr val="tx1"/>
          </a:solidFill>
          <a:latin typeface="+mn-lt"/>
          <a:ea typeface="+mn-ea"/>
        </a:defRPr>
      </a:lvl4pPr>
      <a:lvl5pPr marL="866775" indent="962025" algn="l" defTabSz="987425" rtl="0" eaLnBrk="0" fontAlgn="base" hangingPunct="0">
        <a:lnSpc>
          <a:spcPct val="130000"/>
        </a:lnSpc>
        <a:spcBef>
          <a:spcPct val="20000"/>
        </a:spcBef>
        <a:spcAft>
          <a:spcPct val="0"/>
        </a:spcAft>
        <a:defRPr kumimoji="1" sz="1100">
          <a:solidFill>
            <a:schemeClr val="tx1"/>
          </a:solidFill>
          <a:latin typeface="ＭＳ Ｐ明朝" pitchFamily="18" charset="-128"/>
          <a:ea typeface="ＭＳ Ｐ明朝" pitchFamily="18" charset="-128"/>
        </a:defRPr>
      </a:lvl5pPr>
      <a:lvl6pPr marL="1323975" algn="l" defTabSz="987425" rtl="0" fontAlgn="base">
        <a:lnSpc>
          <a:spcPct val="130000"/>
        </a:lnSpc>
        <a:spcBef>
          <a:spcPct val="20000"/>
        </a:spcBef>
        <a:spcAft>
          <a:spcPct val="0"/>
        </a:spcAft>
        <a:defRPr kumimoji="1" sz="1100">
          <a:solidFill>
            <a:schemeClr val="tx1"/>
          </a:solidFill>
          <a:latin typeface="ＭＳ Ｐ明朝" pitchFamily="18" charset="-128"/>
          <a:ea typeface="ＭＳ Ｐ明朝" pitchFamily="18" charset="-128"/>
        </a:defRPr>
      </a:lvl6pPr>
      <a:lvl7pPr marL="1781175" algn="l" defTabSz="987425" rtl="0" fontAlgn="base">
        <a:lnSpc>
          <a:spcPct val="130000"/>
        </a:lnSpc>
        <a:spcBef>
          <a:spcPct val="20000"/>
        </a:spcBef>
        <a:spcAft>
          <a:spcPct val="0"/>
        </a:spcAft>
        <a:defRPr kumimoji="1" sz="1100">
          <a:solidFill>
            <a:schemeClr val="tx1"/>
          </a:solidFill>
          <a:latin typeface="ＭＳ Ｐ明朝" pitchFamily="18" charset="-128"/>
          <a:ea typeface="ＭＳ Ｐ明朝" pitchFamily="18" charset="-128"/>
        </a:defRPr>
      </a:lvl7pPr>
      <a:lvl8pPr marL="2238375" algn="l" defTabSz="987425" rtl="0" fontAlgn="base">
        <a:lnSpc>
          <a:spcPct val="130000"/>
        </a:lnSpc>
        <a:spcBef>
          <a:spcPct val="20000"/>
        </a:spcBef>
        <a:spcAft>
          <a:spcPct val="0"/>
        </a:spcAft>
        <a:defRPr kumimoji="1" sz="1100">
          <a:solidFill>
            <a:schemeClr val="tx1"/>
          </a:solidFill>
          <a:latin typeface="ＭＳ Ｐ明朝" pitchFamily="18" charset="-128"/>
          <a:ea typeface="ＭＳ Ｐ明朝" pitchFamily="18" charset="-128"/>
        </a:defRPr>
      </a:lvl8pPr>
      <a:lvl9pPr marL="2695575" algn="l" defTabSz="987425" rtl="0" fontAlgn="base">
        <a:lnSpc>
          <a:spcPct val="130000"/>
        </a:lnSpc>
        <a:spcBef>
          <a:spcPct val="20000"/>
        </a:spcBef>
        <a:spcAft>
          <a:spcPct val="0"/>
        </a:spcAft>
        <a:defRPr kumimoji="1" sz="1100">
          <a:solidFill>
            <a:schemeClr val="tx1"/>
          </a:solidFill>
          <a:latin typeface="ＭＳ Ｐ明朝" pitchFamily="18" charset="-128"/>
          <a:ea typeface="ＭＳ Ｐ明朝" pitchFamily="18" charset="-128"/>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tmp"/><Relationship Id="rId3" Type="http://schemas.openxmlformats.org/officeDocument/2006/relationships/notesSlide" Target="../notesSlides/notesSlide1.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package" Target="../embeddings/Microsoft_Excel_Worksheet.xlsx"/><Relationship Id="rId9" Type="http://schemas.openxmlformats.org/officeDocument/2006/relationships/image" Target="../media/image5.tm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A211E960-2404-4C47-B38F-0B4C6E1B8622}"/>
              </a:ext>
            </a:extLst>
          </p:cNvPr>
          <p:cNvSpPr/>
          <p:nvPr/>
        </p:nvSpPr>
        <p:spPr bwMode="auto">
          <a:xfrm rot="5400000">
            <a:off x="-698523" y="4585642"/>
            <a:ext cx="3249883" cy="1062759"/>
          </a:xfrm>
          <a:prstGeom prst="rect">
            <a:avLst/>
          </a:prstGeom>
          <a:solidFill>
            <a:srgbClr val="EAEAEA"/>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l" defTabSz="987425"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dirty="0">
              <a:ln>
                <a:noFill/>
              </a:ln>
              <a:solidFill>
                <a:schemeClr val="tx1"/>
              </a:solidFill>
              <a:effectLst/>
              <a:latin typeface="+mn-ea"/>
              <a:ea typeface="+mn-ea"/>
            </a:endParaRPr>
          </a:p>
        </p:txBody>
      </p:sp>
      <p:grpSp>
        <p:nvGrpSpPr>
          <p:cNvPr id="34" name="グループ化 33">
            <a:extLst>
              <a:ext uri="{FF2B5EF4-FFF2-40B4-BE49-F238E27FC236}">
                <a16:creationId xmlns:a16="http://schemas.microsoft.com/office/drawing/2014/main" id="{90F0C5B9-69C5-493B-8703-F30F20F1B9F3}"/>
              </a:ext>
            </a:extLst>
          </p:cNvPr>
          <p:cNvGrpSpPr/>
          <p:nvPr/>
        </p:nvGrpSpPr>
        <p:grpSpPr>
          <a:xfrm>
            <a:off x="271412" y="186632"/>
            <a:ext cx="7056000" cy="1794187"/>
            <a:chOff x="252631" y="198436"/>
            <a:chExt cx="7056000" cy="1794187"/>
          </a:xfrm>
          <a:gradFill flip="none" rotWithShape="1">
            <a:gsLst>
              <a:gs pos="31000">
                <a:srgbClr val="002060"/>
              </a:gs>
              <a:gs pos="100000">
                <a:schemeClr val="accent4">
                  <a:lumMod val="50000"/>
                  <a:lumOff val="50000"/>
                </a:schemeClr>
              </a:gs>
            </a:gsLst>
            <a:lin ang="2700000" scaled="1"/>
            <a:tileRect/>
          </a:gradFill>
        </p:grpSpPr>
        <p:sp>
          <p:nvSpPr>
            <p:cNvPr id="83" name="Rectangle 5">
              <a:extLst>
                <a:ext uri="{FF2B5EF4-FFF2-40B4-BE49-F238E27FC236}">
                  <a16:creationId xmlns:a16="http://schemas.microsoft.com/office/drawing/2014/main" id="{20F21AD8-5593-4D57-9E7F-23728E04ED08}"/>
                </a:ext>
              </a:extLst>
            </p:cNvPr>
            <p:cNvSpPr>
              <a:spLocks noChangeArrowheads="1"/>
            </p:cNvSpPr>
            <p:nvPr/>
          </p:nvSpPr>
          <p:spPr bwMode="auto">
            <a:xfrm>
              <a:off x="252631" y="198436"/>
              <a:ext cx="7056000" cy="1794187"/>
            </a:xfrm>
            <a:prstGeom prst="rect">
              <a:avLst/>
            </a:prstGeom>
            <a:grpFill/>
            <a:ln w="9525">
              <a:solidFill>
                <a:schemeClr val="tx2"/>
              </a:solidFill>
              <a:miter lim="800000"/>
              <a:headEnd/>
              <a:tailEnd/>
            </a:ln>
            <a:extLst/>
          </p:spPr>
          <p:txBody>
            <a:bodyPr tIns="136800" bIns="0"/>
            <a:lstStyle>
              <a:lvl1pPr>
                <a:defRPr kumimoji="1" sz="1200">
                  <a:solidFill>
                    <a:schemeClr val="tx1"/>
                  </a:solidFill>
                  <a:latin typeface="ＭＳ Ｐゴシック" panose="020B0600070205080204" pitchFamily="50" charset="-128"/>
                  <a:ea typeface="ＭＳ Ｐゴシック" panose="020B0600070205080204" pitchFamily="50" charset="-128"/>
                </a:defRPr>
              </a:lvl1pPr>
              <a:lvl2pPr marL="742950" indent="-285750">
                <a:defRPr kumimoji="1" sz="1200">
                  <a:solidFill>
                    <a:schemeClr val="tx1"/>
                  </a:solidFill>
                  <a:latin typeface="ＭＳ Ｐゴシック" panose="020B0600070205080204" pitchFamily="50" charset="-128"/>
                  <a:ea typeface="ＭＳ Ｐゴシック" panose="020B0600070205080204" pitchFamily="50" charset="-128"/>
                </a:defRPr>
              </a:lvl2pPr>
              <a:lvl3pPr marL="1143000" indent="-228600">
                <a:defRPr kumimoji="1" sz="1200">
                  <a:solidFill>
                    <a:schemeClr val="tx1"/>
                  </a:solidFill>
                  <a:latin typeface="ＭＳ Ｐゴシック" panose="020B0600070205080204" pitchFamily="50" charset="-128"/>
                  <a:ea typeface="ＭＳ Ｐゴシック" panose="020B0600070205080204" pitchFamily="50" charset="-128"/>
                </a:defRPr>
              </a:lvl3pPr>
              <a:lvl4pPr marL="1600200" indent="-228600">
                <a:defRPr kumimoji="1" sz="1200">
                  <a:solidFill>
                    <a:schemeClr val="tx1"/>
                  </a:solidFill>
                  <a:latin typeface="ＭＳ Ｐゴシック" panose="020B0600070205080204" pitchFamily="50" charset="-128"/>
                  <a:ea typeface="ＭＳ Ｐゴシック" panose="020B0600070205080204" pitchFamily="50" charset="-128"/>
                </a:defRPr>
              </a:lvl4pPr>
              <a:lvl5pPr marL="2057400" indent="-228600">
                <a:defRPr kumimoji="1" sz="12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9pPr>
            </a:lstStyle>
            <a:p>
              <a:endParaRPr lang="ja-JP" altLang="ja-JP"/>
            </a:p>
          </p:txBody>
        </p:sp>
        <p:sp>
          <p:nvSpPr>
            <p:cNvPr id="84" name="直線コネクタ 83">
              <a:extLst>
                <a:ext uri="{FF2B5EF4-FFF2-40B4-BE49-F238E27FC236}">
                  <a16:creationId xmlns:a16="http://schemas.microsoft.com/office/drawing/2014/main" id="{4D125AD1-B72E-4785-A611-DE87C81EA8CC}"/>
                </a:ext>
              </a:extLst>
            </p:cNvPr>
            <p:cNvSpPr>
              <a:spLocks noChangeShapeType="1"/>
            </p:cNvSpPr>
            <p:nvPr/>
          </p:nvSpPr>
          <p:spPr bwMode="auto">
            <a:xfrm>
              <a:off x="396631" y="433388"/>
              <a:ext cx="6768000" cy="0"/>
            </a:xfrm>
            <a:prstGeom prst="line">
              <a:avLst/>
            </a:prstGeom>
            <a:grp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a:lstStyle/>
            <a:p>
              <a:endParaRPr lang="ja-JP" altLang="en-US"/>
            </a:p>
          </p:txBody>
        </p:sp>
      </p:grpSp>
      <p:sp>
        <p:nvSpPr>
          <p:cNvPr id="4115" name="Rectangle 36">
            <a:extLst>
              <a:ext uri="{FF2B5EF4-FFF2-40B4-BE49-F238E27FC236}">
                <a16:creationId xmlns:a16="http://schemas.microsoft.com/office/drawing/2014/main" id="{C8D02F5E-0E8C-4180-BB0A-957596EC849D}"/>
              </a:ext>
            </a:extLst>
          </p:cNvPr>
          <p:cNvSpPr>
            <a:spLocks noChangeArrowheads="1"/>
          </p:cNvSpPr>
          <p:nvPr/>
        </p:nvSpPr>
        <p:spPr bwMode="auto">
          <a:xfrm>
            <a:off x="477850" y="2050064"/>
            <a:ext cx="6605563" cy="1280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lgn="ctr">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C9E7AB"/>
                  </a:outerShdw>
                </a:effectLst>
              </a14:hiddenEffects>
            </a:ext>
          </a:extLst>
        </p:spPr>
        <p:txBody>
          <a:bodyPr lIns="0" tIns="0" rIns="0" bIns="0" anchor="ctr"/>
          <a:lstStyle>
            <a:lvl1pPr defTabSz="987425">
              <a:defRPr kumimoji="1" sz="1200">
                <a:solidFill>
                  <a:schemeClr val="tx1"/>
                </a:solidFill>
                <a:latin typeface="ＭＳ Ｐゴシック" panose="020B0600070205080204" pitchFamily="50" charset="-128"/>
                <a:ea typeface="ＭＳ Ｐゴシック" panose="020B0600070205080204" pitchFamily="50" charset="-128"/>
              </a:defRPr>
            </a:lvl1pPr>
            <a:lvl2pPr marL="742950" indent="-285750" defTabSz="987425">
              <a:defRPr kumimoji="1" sz="12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87425">
              <a:defRPr kumimoji="1" sz="12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87425">
              <a:defRPr kumimoji="1" sz="12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87425">
              <a:defRPr kumimoji="1" sz="1200">
                <a:solidFill>
                  <a:schemeClr val="tx1"/>
                </a:solidFill>
                <a:latin typeface="ＭＳ Ｐゴシック" panose="020B0600070205080204" pitchFamily="50" charset="-128"/>
                <a:ea typeface="ＭＳ Ｐゴシック" panose="020B0600070205080204" pitchFamily="50" charset="-128"/>
              </a:defRPr>
            </a:lvl5pPr>
            <a:lvl6pPr marL="25146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6pPr>
            <a:lvl7pPr marL="29718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7pPr>
            <a:lvl8pPr marL="34290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8pPr>
            <a:lvl9pPr marL="3886200" indent="-228600" defTabSz="987425"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9pPr>
          </a:lstStyle>
          <a:p>
            <a:pPr algn="just" eaLnBrk="1" hangingPunct="1">
              <a:lnSpc>
                <a:spcPct val="110000"/>
              </a:lnSpc>
              <a:spcAft>
                <a:spcPts val="0"/>
              </a:spcAft>
            </a:pPr>
            <a:r>
              <a:rPr lang="ja-JP" altLang="en-US" sz="1300" dirty="0">
                <a:latin typeface="HGP明朝B" panose="02020800000000000000" pitchFamily="18" charset="-128"/>
                <a:ea typeface="HGP明朝B" panose="02020800000000000000" pitchFamily="18" charset="-128"/>
              </a:rPr>
              <a:t>２０２２年１月に施行された改正電子帳簿保存法と２０２３年１０月１日から開始されるインボイス制度（消費税の仕入税額控除の方法）によって、中小企業者等の請求書事務が大きく変わります。</a:t>
            </a:r>
            <a:endParaRPr lang="en-US" altLang="ja-JP" sz="1300" dirty="0">
              <a:latin typeface="HGP明朝B" panose="02020800000000000000" pitchFamily="18" charset="-128"/>
              <a:ea typeface="HGP明朝B" panose="02020800000000000000" pitchFamily="18" charset="-128"/>
            </a:endParaRPr>
          </a:p>
          <a:p>
            <a:pPr algn="just" eaLnBrk="1" hangingPunct="1">
              <a:lnSpc>
                <a:spcPct val="110000"/>
              </a:lnSpc>
              <a:spcAft>
                <a:spcPts val="0"/>
              </a:spcAft>
            </a:pPr>
            <a:r>
              <a:rPr lang="ja-JP" altLang="en-US" sz="1300" dirty="0">
                <a:latin typeface="HGP明朝B" panose="02020800000000000000" pitchFamily="18" charset="-128"/>
                <a:ea typeface="HGP明朝B" panose="02020800000000000000" pitchFamily="18" charset="-128"/>
              </a:rPr>
              <a:t>インボイス（適格請求書）を発行するためには、登録申請が必要です。</a:t>
            </a:r>
            <a:endParaRPr lang="en-US" altLang="ja-JP" sz="1300" dirty="0">
              <a:latin typeface="HGP明朝B" panose="02020800000000000000" pitchFamily="18" charset="-128"/>
              <a:ea typeface="HGP明朝B" panose="02020800000000000000" pitchFamily="18" charset="-128"/>
            </a:endParaRPr>
          </a:p>
          <a:p>
            <a:pPr algn="just" eaLnBrk="1" hangingPunct="1">
              <a:lnSpc>
                <a:spcPct val="110000"/>
              </a:lnSpc>
              <a:spcAft>
                <a:spcPts val="0"/>
              </a:spcAft>
            </a:pPr>
            <a:r>
              <a:rPr lang="ja-JP" altLang="en-US" sz="1300" dirty="0">
                <a:latin typeface="HGP明朝B" panose="02020800000000000000" pitchFamily="18" charset="-128"/>
                <a:ea typeface="HGP明朝B" panose="02020800000000000000" pitchFamily="18" charset="-128"/>
              </a:rPr>
              <a:t>請求業務を大きく変化させる２つの制度、インボイス制度と電子帳簿保存法について、セミナー</a:t>
            </a:r>
            <a:r>
              <a:rPr lang="ja-JP" altLang="en-US" sz="1300">
                <a:latin typeface="HGP明朝B" panose="02020800000000000000" pitchFamily="18" charset="-128"/>
                <a:ea typeface="HGP明朝B" panose="02020800000000000000" pitchFamily="18" charset="-128"/>
              </a:rPr>
              <a:t>を開催します</a:t>
            </a:r>
            <a:r>
              <a:rPr lang="ja-JP" altLang="en-US" sz="1300" dirty="0">
                <a:latin typeface="HGP明朝B" panose="02020800000000000000" pitchFamily="18" charset="-128"/>
                <a:ea typeface="HGP明朝B" panose="02020800000000000000" pitchFamily="18" charset="-128"/>
              </a:rPr>
              <a:t>ので、是非ご参加ください。</a:t>
            </a:r>
            <a:endParaRPr lang="en-US" altLang="ja-JP" sz="1300" dirty="0">
              <a:latin typeface="HGP明朝B" panose="02020800000000000000" pitchFamily="18" charset="-128"/>
              <a:ea typeface="HGP明朝B" panose="02020800000000000000" pitchFamily="18" charset="-128"/>
            </a:endParaRPr>
          </a:p>
        </p:txBody>
      </p:sp>
      <p:graphicFrame>
        <p:nvGraphicFramePr>
          <p:cNvPr id="2" name="表 2">
            <a:extLst>
              <a:ext uri="{FF2B5EF4-FFF2-40B4-BE49-F238E27FC236}">
                <a16:creationId xmlns:a16="http://schemas.microsoft.com/office/drawing/2014/main" id="{7032BC76-E01B-4B90-A2FA-9386C46858ED}"/>
              </a:ext>
            </a:extLst>
          </p:cNvPr>
          <p:cNvGraphicFramePr>
            <a:graphicFrameLocks noGrp="1"/>
          </p:cNvGraphicFramePr>
          <p:nvPr>
            <p:extLst>
              <p:ext uri="{D42A27DB-BD31-4B8C-83A1-F6EECF244321}">
                <p14:modId xmlns:p14="http://schemas.microsoft.com/office/powerpoint/2010/main" val="928540262"/>
              </p:ext>
            </p:extLst>
          </p:nvPr>
        </p:nvGraphicFramePr>
        <p:xfrm>
          <a:off x="381794" y="9894175"/>
          <a:ext cx="6768000" cy="558979"/>
        </p:xfrm>
        <a:graphic>
          <a:graphicData uri="http://schemas.openxmlformats.org/drawingml/2006/table">
            <a:tbl>
              <a:tblPr firstRow="1" bandRow="1"/>
              <a:tblGrid>
                <a:gridCol w="540000">
                  <a:extLst>
                    <a:ext uri="{9D8B030D-6E8A-4147-A177-3AD203B41FA5}">
                      <a16:colId xmlns:a16="http://schemas.microsoft.com/office/drawing/2014/main" val="1003164454"/>
                    </a:ext>
                  </a:extLst>
                </a:gridCol>
                <a:gridCol w="6228000">
                  <a:extLst>
                    <a:ext uri="{9D8B030D-6E8A-4147-A177-3AD203B41FA5}">
                      <a16:colId xmlns:a16="http://schemas.microsoft.com/office/drawing/2014/main" val="1075391007"/>
                    </a:ext>
                  </a:extLst>
                </a:gridCol>
              </a:tblGrid>
              <a:tr h="239667">
                <a:tc>
                  <a:txBody>
                    <a:bodyPr/>
                    <a:lstStyle/>
                    <a:p>
                      <a:pPr algn="ctr"/>
                      <a:r>
                        <a:rPr kumimoji="1" lang="ja-JP" altLang="en-US" sz="1000" b="1" dirty="0">
                          <a:latin typeface="HGP明朝B" panose="02020800000000000000" pitchFamily="18" charset="-128"/>
                          <a:ea typeface="HGP明朝B" panose="02020800000000000000" pitchFamily="18" charset="-128"/>
                        </a:rPr>
                        <a:t>主催</a:t>
                      </a:r>
                      <a:r>
                        <a:rPr kumimoji="1" lang="ja-JP" altLang="en-US" sz="900" b="1" dirty="0">
                          <a:latin typeface="HGP明朝B" panose="02020800000000000000" pitchFamily="18" charset="-128"/>
                          <a:ea typeface="HGP明朝B" panose="02020800000000000000" pitchFamily="18" charset="-128"/>
                        </a:rPr>
                        <a:t> </a:t>
                      </a:r>
                    </a:p>
                  </a:txBody>
                  <a:tcPr marL="0" marR="0" marT="0" marB="0" anchor="ctr">
                    <a:lnL w="12700" cmpd="sng">
                      <a:noFill/>
                      <a:prstDash val="solid"/>
                    </a:lnL>
                    <a:lnR w="9525" cap="flat" cmpd="sng" algn="ctr">
                      <a:solidFill>
                        <a:schemeClr val="bg1">
                          <a:lumMod val="50000"/>
                        </a:schemeClr>
                      </a:solidFill>
                      <a:prstDash val="solid"/>
                      <a:round/>
                      <a:headEnd type="none" w="med" len="med"/>
                      <a:tailEnd type="none" w="med" len="med"/>
                    </a:lnR>
                    <a:lnT w="12700" cmpd="sng">
                      <a:noFill/>
                      <a:prstDash val="soli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P明朝B" panose="02020800000000000000" pitchFamily="18" charset="-128"/>
                          <a:ea typeface="HGP明朝B" panose="02020800000000000000" pitchFamily="18" charset="-128"/>
                        </a:rPr>
                        <a:t>川崎市、公財</a:t>
                      </a:r>
                      <a:r>
                        <a:rPr kumimoji="1" lang="en-US" altLang="ja-JP" sz="1000" dirty="0">
                          <a:latin typeface="HGP明朝B" panose="02020800000000000000" pitchFamily="18" charset="-128"/>
                          <a:ea typeface="HGP明朝B" panose="02020800000000000000" pitchFamily="18" charset="-128"/>
                        </a:rPr>
                        <a:t>)</a:t>
                      </a:r>
                      <a:r>
                        <a:rPr kumimoji="1" lang="ja-JP" altLang="en-US" sz="1000" dirty="0">
                          <a:latin typeface="HGP明朝B" panose="02020800000000000000" pitchFamily="18" charset="-128"/>
                          <a:ea typeface="HGP明朝B" panose="02020800000000000000" pitchFamily="18" charset="-128"/>
                        </a:rPr>
                        <a:t>川崎市産業振興財団、川崎信用金庫</a:t>
                      </a:r>
                    </a:p>
                  </a:txBody>
                  <a:tcPr marL="72000" marR="72000" marT="0" marB="0"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12700" cmpd="sng">
                      <a:noFill/>
                      <a:prstDash val="soli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23912379"/>
                  </a:ext>
                </a:extLst>
              </a:tr>
              <a:tr h="319312">
                <a:tc>
                  <a:txBody>
                    <a:bodyPr/>
                    <a:lstStyle/>
                    <a:p>
                      <a:pPr algn="ctr"/>
                      <a:r>
                        <a:rPr kumimoji="1" lang="ja-JP" altLang="en-US" sz="1000" b="1" dirty="0">
                          <a:latin typeface="HGP明朝B" panose="02020800000000000000" pitchFamily="18" charset="-128"/>
                          <a:ea typeface="HGP明朝B" panose="02020800000000000000" pitchFamily="18" charset="-128"/>
                        </a:rPr>
                        <a:t>後援</a:t>
                      </a:r>
                    </a:p>
                  </a:txBody>
                  <a:tcPr marL="0" marR="0" marT="0" marB="0" anchor="ctr">
                    <a:lnL w="12700" cmpd="sng">
                      <a:noFill/>
                      <a:prstDash val="soli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tc>
                  <a:txBody>
                    <a:bodyPr/>
                    <a:lstStyle/>
                    <a:p>
                      <a:pPr algn="l"/>
                      <a:r>
                        <a:rPr kumimoji="1" lang="ja-JP" altLang="en-US" sz="1000" dirty="0">
                          <a:latin typeface="HGP明朝B" panose="02020800000000000000" pitchFamily="18" charset="-128"/>
                          <a:ea typeface="HGP明朝B" panose="02020800000000000000" pitchFamily="18" charset="-128"/>
                        </a:rPr>
                        <a:t>公財</a:t>
                      </a:r>
                      <a:r>
                        <a:rPr kumimoji="1" lang="en-US" altLang="ja-JP" sz="1000" dirty="0">
                          <a:latin typeface="HGP明朝B" panose="02020800000000000000" pitchFamily="18" charset="-128"/>
                          <a:ea typeface="HGP明朝B" panose="02020800000000000000" pitchFamily="18" charset="-128"/>
                        </a:rPr>
                        <a:t>)</a:t>
                      </a:r>
                      <a:r>
                        <a:rPr kumimoji="1" lang="ja-JP" altLang="en-US" sz="1000">
                          <a:latin typeface="HGP明朝B" panose="02020800000000000000" pitchFamily="18" charset="-128"/>
                          <a:ea typeface="HGP明朝B" panose="02020800000000000000" pitchFamily="18" charset="-128"/>
                        </a:rPr>
                        <a:t>神奈川産業</a:t>
                      </a:r>
                      <a:r>
                        <a:rPr kumimoji="1" lang="ja-JP" altLang="en-US" sz="1000" dirty="0">
                          <a:latin typeface="HGP明朝B" panose="02020800000000000000" pitchFamily="18" charset="-128"/>
                          <a:ea typeface="HGP明朝B" panose="02020800000000000000" pitchFamily="18" charset="-128"/>
                        </a:rPr>
                        <a:t>振興センター、川崎商工会議所</a:t>
                      </a:r>
                      <a:endParaRPr kumimoji="1" lang="en-US" altLang="ja-JP" sz="1000" dirty="0">
                        <a:latin typeface="HGP明朝B" panose="02020800000000000000" pitchFamily="18" charset="-128"/>
                        <a:ea typeface="HGP明朝B" panose="02020800000000000000" pitchFamily="18" charset="-128"/>
                      </a:endParaRPr>
                    </a:p>
                  </a:txBody>
                  <a:tcPr marL="72000" marR="72000" marT="0" marB="0"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4116692081"/>
                  </a:ext>
                </a:extLst>
              </a:tr>
            </a:tbl>
          </a:graphicData>
        </a:graphic>
      </p:graphicFrame>
      <p:grpSp>
        <p:nvGrpSpPr>
          <p:cNvPr id="4" name="グループ化 3">
            <a:extLst>
              <a:ext uri="{FF2B5EF4-FFF2-40B4-BE49-F238E27FC236}">
                <a16:creationId xmlns:a16="http://schemas.microsoft.com/office/drawing/2014/main" id="{39723718-F52A-4DC6-A591-0039FF8E7498}"/>
              </a:ext>
            </a:extLst>
          </p:cNvPr>
          <p:cNvGrpSpPr/>
          <p:nvPr/>
        </p:nvGrpSpPr>
        <p:grpSpPr>
          <a:xfrm>
            <a:off x="388774" y="3339351"/>
            <a:ext cx="6787370" cy="324000"/>
            <a:chOff x="395287" y="3449389"/>
            <a:chExt cx="6787370" cy="324000"/>
          </a:xfrm>
        </p:grpSpPr>
        <p:sp>
          <p:nvSpPr>
            <p:cNvPr id="15" name="正方形/長方形 14">
              <a:extLst>
                <a:ext uri="{FF2B5EF4-FFF2-40B4-BE49-F238E27FC236}">
                  <a16:creationId xmlns:a16="http://schemas.microsoft.com/office/drawing/2014/main" id="{88286D01-0065-43D5-BD16-1F5669CF4AB8}"/>
                </a:ext>
              </a:extLst>
            </p:cNvPr>
            <p:cNvSpPr/>
            <p:nvPr/>
          </p:nvSpPr>
          <p:spPr bwMode="auto">
            <a:xfrm>
              <a:off x="395287" y="3449389"/>
              <a:ext cx="1080000" cy="324000"/>
            </a:xfrm>
            <a:prstGeom prst="rect">
              <a:avLst/>
            </a:prstGeom>
            <a:gradFill>
              <a:gsLst>
                <a:gs pos="51000">
                  <a:srgbClr val="002060"/>
                </a:gs>
                <a:gs pos="100000">
                  <a:schemeClr val="accent4">
                    <a:lumMod val="50000"/>
                    <a:lumOff val="50000"/>
                  </a:schemeClr>
                </a:gs>
              </a:gsLst>
              <a:lin ang="2700000" scaled="1"/>
            </a:gradFill>
            <a:ln w="9525" cap="flat" cmpd="sng" algn="ctr">
              <a:noFill/>
              <a:prstDash val="solid"/>
              <a:round/>
              <a:headEnd type="none" w="med" len="med"/>
              <a:tailEnd type="none" w="med" len="med"/>
            </a:ln>
            <a:effectLst/>
          </p:spPr>
          <p:txBody>
            <a:bodyPr vert="horz" wrap="square" lIns="0" tIns="0" rIns="0" bIns="18000" numCol="1" rtlCol="0" anchor="ctr" anchorCtr="0" compatLnSpc="1">
              <a:prstTxWarp prst="textNoShape">
                <a:avLst/>
              </a:prstTxWarp>
            </a:bodyPr>
            <a:lstStyle/>
            <a:p>
              <a:pPr algn="ctr" defTabSz="987425" eaLnBrk="1" hangingPunct="1"/>
              <a:r>
                <a:rPr lang="ja-JP" altLang="en-US" sz="1400" b="1" dirty="0">
                  <a:solidFill>
                    <a:schemeClr val="bg1">
                      <a:lumMod val="95000"/>
                    </a:schemeClr>
                  </a:solidFill>
                  <a:latin typeface="ＭＳ 明朝" panose="02020609040205080304" pitchFamily="17" charset="-128"/>
                  <a:ea typeface="ＭＳ 明朝" panose="02020609040205080304" pitchFamily="17" charset="-128"/>
                </a:rPr>
                <a:t>第１部</a:t>
              </a:r>
            </a:p>
          </p:txBody>
        </p:sp>
        <p:sp>
          <p:nvSpPr>
            <p:cNvPr id="111" name="正方形/長方形 110">
              <a:extLst>
                <a:ext uri="{FF2B5EF4-FFF2-40B4-BE49-F238E27FC236}">
                  <a16:creationId xmlns:a16="http://schemas.microsoft.com/office/drawing/2014/main" id="{3940DA93-6C00-4086-9C52-4682EA29D280}"/>
                </a:ext>
              </a:extLst>
            </p:cNvPr>
            <p:cNvSpPr/>
            <p:nvPr/>
          </p:nvSpPr>
          <p:spPr bwMode="auto">
            <a:xfrm>
              <a:off x="1458657" y="3449389"/>
              <a:ext cx="5724000" cy="324000"/>
            </a:xfrm>
            <a:prstGeom prst="rect">
              <a:avLst/>
            </a:pr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72000" tIns="0" rIns="0" bIns="18000" numCol="1" rtlCol="0" anchor="ctr" anchorCtr="0" compatLnSpc="1">
              <a:prstTxWarp prst="textNoShape">
                <a:avLst/>
              </a:prstTxWarp>
            </a:bodyPr>
            <a:lstStyle/>
            <a:p>
              <a:pPr defTabSz="987425" eaLnBrk="1" hangingPunct="1"/>
              <a:r>
                <a:rPr lang="ja-JP" altLang="en-US" sz="1300" b="1" dirty="0">
                  <a:solidFill>
                    <a:srgbClr val="002060"/>
                  </a:solidFill>
                  <a:latin typeface="HGP明朝B" panose="02020800000000000000" pitchFamily="18" charset="-128"/>
                  <a:ea typeface="HGP明朝B" panose="02020800000000000000" pitchFamily="18" charset="-128"/>
                </a:rPr>
                <a:t>　</a:t>
              </a:r>
              <a:r>
                <a:rPr lang="ja-JP" altLang="en-US" sz="1500" b="1" dirty="0">
                  <a:solidFill>
                    <a:srgbClr val="002060"/>
                  </a:solidFill>
                  <a:latin typeface="HGP明朝B" panose="02020800000000000000" pitchFamily="18" charset="-128"/>
                  <a:ea typeface="HGP明朝B" panose="02020800000000000000" pitchFamily="18" charset="-128"/>
                </a:rPr>
                <a:t>インボイス制度について</a:t>
              </a:r>
              <a:endParaRPr lang="zh-TW" altLang="en-US" sz="1500" b="1" dirty="0">
                <a:solidFill>
                  <a:srgbClr val="002060"/>
                </a:solidFill>
                <a:latin typeface="HGP明朝B" panose="02020800000000000000" pitchFamily="18" charset="-128"/>
                <a:ea typeface="HGP明朝B" panose="02020800000000000000" pitchFamily="18" charset="-128"/>
              </a:endParaRPr>
            </a:p>
          </p:txBody>
        </p:sp>
      </p:grpSp>
      <p:grpSp>
        <p:nvGrpSpPr>
          <p:cNvPr id="37" name="グループ化 36">
            <a:extLst>
              <a:ext uri="{FF2B5EF4-FFF2-40B4-BE49-F238E27FC236}">
                <a16:creationId xmlns:a16="http://schemas.microsoft.com/office/drawing/2014/main" id="{40CE7284-584C-42CE-92AF-2ED85715048F}"/>
              </a:ext>
            </a:extLst>
          </p:cNvPr>
          <p:cNvGrpSpPr/>
          <p:nvPr/>
        </p:nvGrpSpPr>
        <p:grpSpPr>
          <a:xfrm>
            <a:off x="394759" y="4461468"/>
            <a:ext cx="6778800" cy="323999"/>
            <a:chOff x="395287" y="3970295"/>
            <a:chExt cx="6778800" cy="314090"/>
          </a:xfrm>
        </p:grpSpPr>
        <p:sp>
          <p:nvSpPr>
            <p:cNvPr id="114" name="正方形/長方形 113">
              <a:extLst>
                <a:ext uri="{FF2B5EF4-FFF2-40B4-BE49-F238E27FC236}">
                  <a16:creationId xmlns:a16="http://schemas.microsoft.com/office/drawing/2014/main" id="{9F5E49FE-ECCB-429B-AFA0-7A872CA97A12}"/>
                </a:ext>
              </a:extLst>
            </p:cNvPr>
            <p:cNvSpPr/>
            <p:nvPr/>
          </p:nvSpPr>
          <p:spPr bwMode="auto">
            <a:xfrm>
              <a:off x="395287" y="3970295"/>
              <a:ext cx="1063370" cy="301099"/>
            </a:xfrm>
            <a:prstGeom prst="rect">
              <a:avLst/>
            </a:prstGeom>
            <a:gradFill flip="none" rotWithShape="1">
              <a:gsLst>
                <a:gs pos="50000">
                  <a:srgbClr val="002060"/>
                </a:gs>
                <a:gs pos="100000">
                  <a:schemeClr val="accent4">
                    <a:lumMod val="50000"/>
                    <a:lumOff val="50000"/>
                  </a:schemeClr>
                </a:gs>
              </a:gsLst>
              <a:lin ang="2700000" scaled="1"/>
              <a:tileRect/>
            </a:gradFill>
            <a:ln w="9525" cap="flat" cmpd="sng" algn="ctr">
              <a:noFill/>
              <a:prstDash val="solid"/>
              <a:round/>
              <a:headEnd type="none" w="med" len="med"/>
              <a:tailEnd type="none" w="med" len="med"/>
            </a:ln>
            <a:effectLst/>
          </p:spPr>
          <p:txBody>
            <a:bodyPr vert="horz" wrap="square" lIns="0" tIns="0" rIns="0" bIns="18000" numCol="1" rtlCol="0" anchor="ctr" anchorCtr="0" compatLnSpc="1">
              <a:prstTxWarp prst="textNoShape">
                <a:avLst/>
              </a:prstTxWarp>
            </a:bodyPr>
            <a:lstStyle/>
            <a:p>
              <a:pPr algn="ctr" defTabSz="987425" eaLnBrk="1" hangingPunct="1"/>
              <a:r>
                <a:rPr lang="ja-JP" altLang="en-US" sz="1400" b="1" dirty="0">
                  <a:solidFill>
                    <a:schemeClr val="bg1"/>
                  </a:solidFill>
                  <a:latin typeface="ＭＳ 明朝" panose="02020609040205080304" pitchFamily="17" charset="-128"/>
                  <a:ea typeface="ＭＳ 明朝" panose="02020609040205080304" pitchFamily="17" charset="-128"/>
                </a:rPr>
                <a:t>第２部</a:t>
              </a:r>
              <a:endParaRPr lang="en-US" altLang="ja-JP" sz="1600" b="1" dirty="0">
                <a:solidFill>
                  <a:schemeClr val="bg1"/>
                </a:solidFill>
              </a:endParaRPr>
            </a:p>
          </p:txBody>
        </p:sp>
        <p:sp>
          <p:nvSpPr>
            <p:cNvPr id="115" name="正方形/長方形 114">
              <a:extLst>
                <a:ext uri="{FF2B5EF4-FFF2-40B4-BE49-F238E27FC236}">
                  <a16:creationId xmlns:a16="http://schemas.microsoft.com/office/drawing/2014/main" id="{B22E95F7-6CAC-4EF9-A4E2-CBCE837AB8E3}"/>
                </a:ext>
              </a:extLst>
            </p:cNvPr>
            <p:cNvSpPr/>
            <p:nvPr/>
          </p:nvSpPr>
          <p:spPr bwMode="auto">
            <a:xfrm>
              <a:off x="1450087" y="3970295"/>
              <a:ext cx="5724000" cy="314090"/>
            </a:xfrm>
            <a:prstGeom prst="rect">
              <a:avLst/>
            </a:pr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72000" tIns="0" rIns="0" bIns="18000" numCol="1" rtlCol="0" anchor="ctr" anchorCtr="0" compatLnSpc="1">
              <a:prstTxWarp prst="textNoShape">
                <a:avLst/>
              </a:prstTxWarp>
            </a:bodyPr>
            <a:lstStyle/>
            <a:p>
              <a:pPr defTabSz="987425" eaLnBrk="1" hangingPunct="1"/>
              <a:r>
                <a:rPr lang="ja-JP" altLang="en-US" sz="1300" b="1" dirty="0">
                  <a:solidFill>
                    <a:srgbClr val="002060"/>
                  </a:solidFill>
                  <a:latin typeface="HGP明朝B" panose="02020800000000000000" pitchFamily="18" charset="-128"/>
                  <a:ea typeface="HGP明朝B" panose="02020800000000000000" pitchFamily="18" charset="-128"/>
                </a:rPr>
                <a:t>　</a:t>
              </a:r>
              <a:r>
                <a:rPr lang="ja-JP" altLang="en-US" sz="1500" b="1" dirty="0">
                  <a:solidFill>
                    <a:srgbClr val="002060"/>
                  </a:solidFill>
                  <a:latin typeface="HGP明朝B" panose="02020800000000000000" pitchFamily="18" charset="-128"/>
                  <a:ea typeface="HGP明朝B" panose="02020800000000000000" pitchFamily="18" charset="-128"/>
                </a:rPr>
                <a:t>インボイス制度に係る専門家講演</a:t>
              </a:r>
              <a:endParaRPr lang="zh-TW" altLang="en-US" sz="1500" b="1" dirty="0">
                <a:solidFill>
                  <a:srgbClr val="002060"/>
                </a:solidFill>
                <a:latin typeface="HGP明朝B" panose="02020800000000000000" pitchFamily="18" charset="-128"/>
                <a:ea typeface="HGP明朝B" panose="02020800000000000000" pitchFamily="18" charset="-128"/>
              </a:endParaRPr>
            </a:p>
          </p:txBody>
        </p:sp>
      </p:grpSp>
      <p:grpSp>
        <p:nvGrpSpPr>
          <p:cNvPr id="38" name="グループ化 37">
            <a:extLst>
              <a:ext uri="{FF2B5EF4-FFF2-40B4-BE49-F238E27FC236}">
                <a16:creationId xmlns:a16="http://schemas.microsoft.com/office/drawing/2014/main" id="{9DDC7A81-B637-4331-B64C-6F418F73F621}"/>
              </a:ext>
            </a:extLst>
          </p:cNvPr>
          <p:cNvGrpSpPr/>
          <p:nvPr/>
        </p:nvGrpSpPr>
        <p:grpSpPr>
          <a:xfrm>
            <a:off x="398365" y="5570149"/>
            <a:ext cx="6778800" cy="360000"/>
            <a:chOff x="395287" y="4841428"/>
            <a:chExt cx="6778800" cy="265884"/>
          </a:xfrm>
        </p:grpSpPr>
        <p:sp>
          <p:nvSpPr>
            <p:cNvPr id="119" name="正方形/長方形 118">
              <a:extLst>
                <a:ext uri="{FF2B5EF4-FFF2-40B4-BE49-F238E27FC236}">
                  <a16:creationId xmlns:a16="http://schemas.microsoft.com/office/drawing/2014/main" id="{0CE62AC1-E109-4307-AA1E-F7D37EE54BC4}"/>
                </a:ext>
              </a:extLst>
            </p:cNvPr>
            <p:cNvSpPr/>
            <p:nvPr/>
          </p:nvSpPr>
          <p:spPr bwMode="auto">
            <a:xfrm>
              <a:off x="395287" y="4841428"/>
              <a:ext cx="1054800" cy="263165"/>
            </a:xfrm>
            <a:prstGeom prst="rect">
              <a:avLst/>
            </a:prstGeom>
            <a:gradFill>
              <a:gsLst>
                <a:gs pos="51000">
                  <a:srgbClr val="002060"/>
                </a:gs>
                <a:gs pos="100000">
                  <a:schemeClr val="accent4">
                    <a:lumMod val="50000"/>
                    <a:lumOff val="50000"/>
                  </a:schemeClr>
                </a:gs>
              </a:gsLst>
              <a:lin ang="2700000" scaled="1"/>
            </a:gradFill>
            <a:ln w="9525" cap="flat" cmpd="sng" algn="ctr">
              <a:noFill/>
              <a:prstDash val="solid"/>
              <a:round/>
              <a:headEnd type="none" w="med" len="med"/>
              <a:tailEnd type="none" w="med" len="med"/>
            </a:ln>
            <a:effectLst/>
          </p:spPr>
          <p:txBody>
            <a:bodyPr vert="horz" wrap="square" lIns="0" tIns="0" rIns="0" bIns="18000" numCol="1" rtlCol="0" anchor="ctr" anchorCtr="0" compatLnSpc="1">
              <a:prstTxWarp prst="textNoShape">
                <a:avLst/>
              </a:prstTxWarp>
            </a:bodyPr>
            <a:lstStyle/>
            <a:p>
              <a:pPr algn="ctr" defTabSz="987425" eaLnBrk="1" hangingPunct="1"/>
              <a:r>
                <a:rPr lang="ja-JP" altLang="en-US" sz="1400" b="1" dirty="0">
                  <a:solidFill>
                    <a:schemeClr val="bg1"/>
                  </a:solidFill>
                  <a:latin typeface="ＭＳ 明朝" panose="02020609040205080304" pitchFamily="17" charset="-128"/>
                  <a:ea typeface="ＭＳ 明朝" panose="02020609040205080304" pitchFamily="17" charset="-128"/>
                </a:rPr>
                <a:t>第３部</a:t>
              </a:r>
              <a:endParaRPr lang="en-US" altLang="ja-JP" sz="1400" b="1" dirty="0">
                <a:solidFill>
                  <a:schemeClr val="bg1"/>
                </a:solidFill>
                <a:latin typeface="ＭＳ 明朝" panose="02020609040205080304" pitchFamily="17" charset="-128"/>
                <a:ea typeface="ＭＳ 明朝" panose="02020609040205080304" pitchFamily="17" charset="-128"/>
              </a:endParaRPr>
            </a:p>
          </p:txBody>
        </p:sp>
        <p:sp>
          <p:nvSpPr>
            <p:cNvPr id="120" name="正方形/長方形 119">
              <a:extLst>
                <a:ext uri="{FF2B5EF4-FFF2-40B4-BE49-F238E27FC236}">
                  <a16:creationId xmlns:a16="http://schemas.microsoft.com/office/drawing/2014/main" id="{1D65C826-213E-440F-854D-38D75DABAD1F}"/>
                </a:ext>
              </a:extLst>
            </p:cNvPr>
            <p:cNvSpPr/>
            <p:nvPr/>
          </p:nvSpPr>
          <p:spPr bwMode="auto">
            <a:xfrm>
              <a:off x="1450087" y="4841429"/>
              <a:ext cx="5724000" cy="265883"/>
            </a:xfrm>
            <a:prstGeom prst="rect">
              <a:avLst/>
            </a:pr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72000" tIns="0" rIns="0" bIns="18000" numCol="1" rtlCol="0" anchor="ctr" anchorCtr="0" compatLnSpc="1">
              <a:prstTxWarp prst="textNoShape">
                <a:avLst/>
              </a:prstTxWarp>
            </a:bodyPr>
            <a:lstStyle/>
            <a:p>
              <a:pPr defTabSz="987425" eaLnBrk="1" hangingPunct="1"/>
              <a:r>
                <a:rPr lang="ja-JP" altLang="en-US" sz="1300" b="1" dirty="0">
                  <a:solidFill>
                    <a:srgbClr val="002060"/>
                  </a:solidFill>
                  <a:latin typeface="HGP明朝B" panose="02020800000000000000" pitchFamily="18" charset="-128"/>
                  <a:ea typeface="HGP明朝B" panose="02020800000000000000" pitchFamily="18" charset="-128"/>
                </a:rPr>
                <a:t>　</a:t>
              </a:r>
              <a:r>
                <a:rPr lang="ja-JP" altLang="en-US" sz="1500" b="1" dirty="0">
                  <a:solidFill>
                    <a:srgbClr val="002060"/>
                  </a:solidFill>
                  <a:latin typeface="HGP明朝B" panose="02020800000000000000" pitchFamily="18" charset="-128"/>
                  <a:ea typeface="HGP明朝B" panose="02020800000000000000" pitchFamily="18" charset="-128"/>
                </a:rPr>
                <a:t>電子帳簿保存法に係る専門家講演</a:t>
              </a:r>
              <a:endParaRPr lang="zh-TW" altLang="en-US" sz="1500" b="1" dirty="0">
                <a:solidFill>
                  <a:srgbClr val="002060"/>
                </a:solidFill>
                <a:latin typeface="HGP明朝B" panose="02020800000000000000" pitchFamily="18" charset="-128"/>
                <a:ea typeface="HGP明朝B" panose="02020800000000000000" pitchFamily="18" charset="-128"/>
              </a:endParaRPr>
            </a:p>
          </p:txBody>
        </p:sp>
      </p:grpSp>
      <p:sp>
        <p:nvSpPr>
          <p:cNvPr id="128" name="正方形/長方形 127">
            <a:extLst>
              <a:ext uri="{FF2B5EF4-FFF2-40B4-BE49-F238E27FC236}">
                <a16:creationId xmlns:a16="http://schemas.microsoft.com/office/drawing/2014/main" id="{2FB40E95-1CEE-4DC1-A519-5B53B805110B}"/>
              </a:ext>
            </a:extLst>
          </p:cNvPr>
          <p:cNvSpPr/>
          <p:nvPr/>
        </p:nvSpPr>
        <p:spPr bwMode="auto">
          <a:xfrm>
            <a:off x="413744" y="4931259"/>
            <a:ext cx="828000" cy="144000"/>
          </a:xfrm>
          <a:prstGeom prst="rect">
            <a:avLst/>
          </a:prstGeom>
          <a:noFill/>
          <a:ln w="9525" cap="flat" cmpd="sng" algn="ctr">
            <a:noFill/>
            <a:prstDash val="solid"/>
            <a:round/>
            <a:headEnd type="none" w="med" len="med"/>
            <a:tailEnd type="none" w="med" len="med"/>
          </a:ln>
          <a:effectLst/>
        </p:spPr>
        <p:txBody>
          <a:bodyPr vert="eaVert" wrap="square" lIns="0" tIns="0" rIns="0" bIns="0" numCol="1" rtlCol="0" anchor="ctr" anchorCtr="0" compatLnSpc="1">
            <a:prstTxWarp prst="textNoShape">
              <a:avLst/>
            </a:prstTxWarp>
          </a:bodyPr>
          <a:lstStyle/>
          <a:p>
            <a:pPr algn="ctr" defTabSz="987425" eaLnBrk="1" hangingPunct="1"/>
            <a:endParaRPr lang="zh-TW" altLang="en-US" sz="800" b="1" dirty="0">
              <a:latin typeface="HGP明朝B" panose="02020800000000000000" pitchFamily="18" charset="-128"/>
              <a:ea typeface="HGP明朝B" panose="02020800000000000000" pitchFamily="18" charset="-128"/>
            </a:endParaRPr>
          </a:p>
        </p:txBody>
      </p:sp>
      <p:cxnSp>
        <p:nvCxnSpPr>
          <p:cNvPr id="6" name="直線コネクタ 5">
            <a:extLst>
              <a:ext uri="{FF2B5EF4-FFF2-40B4-BE49-F238E27FC236}">
                <a16:creationId xmlns:a16="http://schemas.microsoft.com/office/drawing/2014/main" id="{088CC358-89FA-4AB8-AF03-81146B0D1342}"/>
              </a:ext>
            </a:extLst>
          </p:cNvPr>
          <p:cNvCxnSpPr/>
          <p:nvPr/>
        </p:nvCxnSpPr>
        <p:spPr bwMode="auto">
          <a:xfrm>
            <a:off x="359702" y="6818918"/>
            <a:ext cx="6778800" cy="0"/>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4" name="グループ化 23">
            <a:extLst>
              <a:ext uri="{FF2B5EF4-FFF2-40B4-BE49-F238E27FC236}">
                <a16:creationId xmlns:a16="http://schemas.microsoft.com/office/drawing/2014/main" id="{6CAF8652-7F2C-4FB6-BA05-22C0CA89884A}"/>
              </a:ext>
            </a:extLst>
          </p:cNvPr>
          <p:cNvGrpSpPr/>
          <p:nvPr/>
        </p:nvGrpSpPr>
        <p:grpSpPr>
          <a:xfrm>
            <a:off x="419586" y="551105"/>
            <a:ext cx="6624635" cy="1068802"/>
            <a:chOff x="539445" y="437642"/>
            <a:chExt cx="6624635" cy="1068802"/>
          </a:xfrm>
        </p:grpSpPr>
        <p:sp>
          <p:nvSpPr>
            <p:cNvPr id="102" name="Text Box 84">
              <a:extLst>
                <a:ext uri="{FF2B5EF4-FFF2-40B4-BE49-F238E27FC236}">
                  <a16:creationId xmlns:a16="http://schemas.microsoft.com/office/drawing/2014/main" id="{E6525AA9-3643-4251-B2A0-88CD32E17AE0}"/>
                </a:ext>
              </a:extLst>
            </p:cNvPr>
            <p:cNvSpPr txBox="1">
              <a:spLocks noChangeArrowheads="1"/>
            </p:cNvSpPr>
            <p:nvPr/>
          </p:nvSpPr>
          <p:spPr bwMode="auto">
            <a:xfrm>
              <a:off x="539445" y="437642"/>
              <a:ext cx="6624635" cy="243944"/>
            </a:xfrm>
            <a:prstGeom prst="rect">
              <a:avLst/>
            </a:prstGeom>
            <a:noFill/>
            <a:ln>
              <a:noFill/>
            </a:ln>
          </p:spPr>
          <p:txBody>
            <a:bodyPr wrap="square" lIns="0" tIns="0" rIns="0" bIns="0" anchor="ctr" anchorCtr="0">
              <a:noAutofit/>
            </a:bodyPr>
            <a:lstStyle>
              <a:lvl1pPr>
                <a:defRPr kumimoji="1" sz="1200">
                  <a:solidFill>
                    <a:schemeClr val="tx1"/>
                  </a:solidFill>
                  <a:latin typeface="ＭＳ Ｐゴシック" panose="020B0600070205080204" pitchFamily="50" charset="-128"/>
                  <a:ea typeface="ＭＳ Ｐゴシック" panose="020B0600070205080204" pitchFamily="50" charset="-128"/>
                </a:defRPr>
              </a:lvl1pPr>
              <a:lvl2pPr marL="742950" indent="-285750">
                <a:defRPr kumimoji="1" sz="1200">
                  <a:solidFill>
                    <a:schemeClr val="tx1"/>
                  </a:solidFill>
                  <a:latin typeface="ＭＳ Ｐゴシック" panose="020B0600070205080204" pitchFamily="50" charset="-128"/>
                  <a:ea typeface="ＭＳ Ｐゴシック" panose="020B0600070205080204" pitchFamily="50" charset="-128"/>
                </a:defRPr>
              </a:lvl2pPr>
              <a:lvl3pPr marL="1143000" indent="-228600">
                <a:defRPr kumimoji="1" sz="1200">
                  <a:solidFill>
                    <a:schemeClr val="tx1"/>
                  </a:solidFill>
                  <a:latin typeface="ＭＳ Ｐゴシック" panose="020B0600070205080204" pitchFamily="50" charset="-128"/>
                  <a:ea typeface="ＭＳ Ｐゴシック" panose="020B0600070205080204" pitchFamily="50" charset="-128"/>
                </a:defRPr>
              </a:lvl3pPr>
              <a:lvl4pPr marL="1600200" indent="-228600">
                <a:defRPr kumimoji="1" sz="1200">
                  <a:solidFill>
                    <a:schemeClr val="tx1"/>
                  </a:solidFill>
                  <a:latin typeface="ＭＳ Ｐゴシック" panose="020B0600070205080204" pitchFamily="50" charset="-128"/>
                  <a:ea typeface="ＭＳ Ｐゴシック" panose="020B0600070205080204" pitchFamily="50" charset="-128"/>
                </a:defRPr>
              </a:lvl4pPr>
              <a:lvl5pPr marL="2057400" indent="-228600">
                <a:defRPr kumimoji="1" sz="12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9pPr>
            </a:lstStyle>
            <a:p>
              <a:pPr algn="ctr"/>
              <a:r>
                <a:rPr lang="ja-JP" altLang="en-US" sz="1400" dirty="0">
                  <a:solidFill>
                    <a:schemeClr val="bg1">
                      <a:lumMod val="95000"/>
                    </a:schemeClr>
                  </a:solidFill>
                  <a:latin typeface="HGP明朝E" panose="02020900000000000000" pitchFamily="18" charset="-128"/>
                  <a:ea typeface="HGP明朝E" panose="02020900000000000000" pitchFamily="18" charset="-128"/>
                  <a:cs typeface="ＭＳ Ｐゴシック" panose="020B0600070205080204" pitchFamily="50" charset="-128"/>
                </a:rPr>
                <a:t>中小企業等の請求書事務が大きく変わります。</a:t>
              </a:r>
              <a:endParaRPr lang="ja-JP" altLang="ja-JP" sz="1400" dirty="0">
                <a:solidFill>
                  <a:schemeClr val="bg1">
                    <a:lumMod val="95000"/>
                  </a:schemeClr>
                </a:solidFill>
                <a:ea typeface="HGP明朝E" panose="02020900000000000000" pitchFamily="18" charset="-128"/>
                <a:cs typeface="ＭＳ Ｐゴシック" panose="020B0600070205080204" pitchFamily="50" charset="-128"/>
              </a:endParaRPr>
            </a:p>
          </p:txBody>
        </p:sp>
        <p:sp>
          <p:nvSpPr>
            <p:cNvPr id="4132" name="Text Box 84">
              <a:extLst>
                <a:ext uri="{FF2B5EF4-FFF2-40B4-BE49-F238E27FC236}">
                  <a16:creationId xmlns:a16="http://schemas.microsoft.com/office/drawing/2014/main" id="{92CEAFD7-3477-422C-AB1B-B4774E328BE4}"/>
                </a:ext>
              </a:extLst>
            </p:cNvPr>
            <p:cNvSpPr txBox="1">
              <a:spLocks noChangeArrowheads="1"/>
            </p:cNvSpPr>
            <p:nvPr/>
          </p:nvSpPr>
          <p:spPr bwMode="auto">
            <a:xfrm>
              <a:off x="1223518" y="1272444"/>
              <a:ext cx="2160000" cy="234000"/>
            </a:xfrm>
            <a:prstGeom prst="rect">
              <a:avLst/>
            </a:prstGeom>
            <a:solidFill>
              <a:schemeClr val="bg1"/>
            </a:solidFill>
            <a:ln>
              <a:noFill/>
            </a:ln>
          </p:spPr>
          <p:txBody>
            <a:bodyPr wrap="square" lIns="0" tIns="0" rIns="0" bIns="18000" anchor="ctr" anchorCtr="0">
              <a:noAutofit/>
            </a:bodyPr>
            <a:lstStyle>
              <a:lvl1pPr>
                <a:defRPr kumimoji="1" sz="1200">
                  <a:solidFill>
                    <a:schemeClr val="tx1"/>
                  </a:solidFill>
                  <a:latin typeface="ＭＳ Ｐゴシック" panose="020B0600070205080204" pitchFamily="50" charset="-128"/>
                  <a:ea typeface="ＭＳ Ｐゴシック" panose="020B0600070205080204" pitchFamily="50" charset="-128"/>
                </a:defRPr>
              </a:lvl1pPr>
              <a:lvl2pPr marL="742950" indent="-285750">
                <a:defRPr kumimoji="1" sz="1200">
                  <a:solidFill>
                    <a:schemeClr val="tx1"/>
                  </a:solidFill>
                  <a:latin typeface="ＭＳ Ｐゴシック" panose="020B0600070205080204" pitchFamily="50" charset="-128"/>
                  <a:ea typeface="ＭＳ Ｐゴシック" panose="020B0600070205080204" pitchFamily="50" charset="-128"/>
                </a:defRPr>
              </a:lvl2pPr>
              <a:lvl3pPr marL="1143000" indent="-228600">
                <a:defRPr kumimoji="1" sz="1200">
                  <a:solidFill>
                    <a:schemeClr val="tx1"/>
                  </a:solidFill>
                  <a:latin typeface="ＭＳ Ｐゴシック" panose="020B0600070205080204" pitchFamily="50" charset="-128"/>
                  <a:ea typeface="ＭＳ Ｐゴシック" panose="020B0600070205080204" pitchFamily="50" charset="-128"/>
                </a:defRPr>
              </a:lvl3pPr>
              <a:lvl4pPr marL="1600200" indent="-228600">
                <a:defRPr kumimoji="1" sz="1200">
                  <a:solidFill>
                    <a:schemeClr val="tx1"/>
                  </a:solidFill>
                  <a:latin typeface="ＭＳ Ｐゴシック" panose="020B0600070205080204" pitchFamily="50" charset="-128"/>
                  <a:ea typeface="ＭＳ Ｐゴシック" panose="020B0600070205080204" pitchFamily="50" charset="-128"/>
                </a:defRPr>
              </a:lvl4pPr>
              <a:lvl5pPr marL="2057400" indent="-228600">
                <a:defRPr kumimoji="1" sz="12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9pPr>
            </a:lstStyle>
            <a:p>
              <a:pPr algn="ctr"/>
              <a:r>
                <a:rPr lang="ja-JP" altLang="en-US" b="1" spc="300" dirty="0">
                  <a:solidFill>
                    <a:schemeClr val="accent6">
                      <a:lumMod val="50000"/>
                    </a:schemeClr>
                  </a:solidFill>
                  <a:latin typeface="HGP明朝E" panose="02020900000000000000" pitchFamily="18" charset="-128"/>
                  <a:ea typeface="HGP明朝E" panose="02020900000000000000" pitchFamily="18" charset="-128"/>
                  <a:cs typeface="ＭＳ Ｐゴシック" panose="020B0600070205080204" pitchFamily="50" charset="-128"/>
                </a:rPr>
                <a:t>インボイス制度</a:t>
              </a:r>
              <a:endParaRPr lang="ja-JP" altLang="ja-JP" b="1" spc="300" dirty="0">
                <a:solidFill>
                  <a:schemeClr val="accent6">
                    <a:lumMod val="50000"/>
                  </a:schemeClr>
                </a:solidFill>
                <a:ea typeface="HGP明朝E" panose="02020900000000000000" pitchFamily="18" charset="-128"/>
                <a:cs typeface="ＭＳ Ｐゴシック" panose="020B0600070205080204" pitchFamily="50" charset="-128"/>
              </a:endParaRPr>
            </a:p>
          </p:txBody>
        </p:sp>
        <p:sp>
          <p:nvSpPr>
            <p:cNvPr id="103" name="Text Box 84">
              <a:extLst>
                <a:ext uri="{FF2B5EF4-FFF2-40B4-BE49-F238E27FC236}">
                  <a16:creationId xmlns:a16="http://schemas.microsoft.com/office/drawing/2014/main" id="{60C0548D-C6C6-4512-9043-1E1122AF63B4}"/>
                </a:ext>
              </a:extLst>
            </p:cNvPr>
            <p:cNvSpPr txBox="1">
              <a:spLocks noChangeArrowheads="1"/>
            </p:cNvSpPr>
            <p:nvPr/>
          </p:nvSpPr>
          <p:spPr bwMode="auto">
            <a:xfrm>
              <a:off x="4443570" y="1271332"/>
              <a:ext cx="2160000" cy="234000"/>
            </a:xfrm>
            <a:prstGeom prst="rect">
              <a:avLst/>
            </a:prstGeom>
            <a:solidFill>
              <a:schemeClr val="bg1"/>
            </a:solidFill>
            <a:ln>
              <a:noFill/>
            </a:ln>
          </p:spPr>
          <p:txBody>
            <a:bodyPr wrap="square" lIns="0" tIns="0" rIns="0" bIns="18000" anchor="ctr" anchorCtr="0">
              <a:noAutofit/>
            </a:bodyPr>
            <a:lstStyle>
              <a:lvl1pPr>
                <a:defRPr kumimoji="1" sz="1200">
                  <a:solidFill>
                    <a:schemeClr val="tx1"/>
                  </a:solidFill>
                  <a:latin typeface="ＭＳ Ｐゴシック" panose="020B0600070205080204" pitchFamily="50" charset="-128"/>
                  <a:ea typeface="ＭＳ Ｐゴシック" panose="020B0600070205080204" pitchFamily="50" charset="-128"/>
                </a:defRPr>
              </a:lvl1pPr>
              <a:lvl2pPr marL="742950" indent="-285750">
                <a:defRPr kumimoji="1" sz="1200">
                  <a:solidFill>
                    <a:schemeClr val="tx1"/>
                  </a:solidFill>
                  <a:latin typeface="ＭＳ Ｐゴシック" panose="020B0600070205080204" pitchFamily="50" charset="-128"/>
                  <a:ea typeface="ＭＳ Ｐゴシック" panose="020B0600070205080204" pitchFamily="50" charset="-128"/>
                </a:defRPr>
              </a:lvl2pPr>
              <a:lvl3pPr marL="1143000" indent="-228600">
                <a:defRPr kumimoji="1" sz="1200">
                  <a:solidFill>
                    <a:schemeClr val="tx1"/>
                  </a:solidFill>
                  <a:latin typeface="ＭＳ Ｐゴシック" panose="020B0600070205080204" pitchFamily="50" charset="-128"/>
                  <a:ea typeface="ＭＳ Ｐゴシック" panose="020B0600070205080204" pitchFamily="50" charset="-128"/>
                </a:defRPr>
              </a:lvl3pPr>
              <a:lvl4pPr marL="1600200" indent="-228600">
                <a:defRPr kumimoji="1" sz="1200">
                  <a:solidFill>
                    <a:schemeClr val="tx1"/>
                  </a:solidFill>
                  <a:latin typeface="ＭＳ Ｐゴシック" panose="020B0600070205080204" pitchFamily="50" charset="-128"/>
                  <a:ea typeface="ＭＳ Ｐゴシック" panose="020B0600070205080204" pitchFamily="50" charset="-128"/>
                </a:defRPr>
              </a:lvl4pPr>
              <a:lvl5pPr marL="2057400" indent="-228600">
                <a:defRPr kumimoji="1" sz="12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9pPr>
            </a:lstStyle>
            <a:p>
              <a:pPr algn="ctr"/>
              <a:r>
                <a:rPr lang="ja-JP" altLang="en-US" b="1" spc="300" dirty="0">
                  <a:solidFill>
                    <a:schemeClr val="accent6">
                      <a:lumMod val="50000"/>
                    </a:schemeClr>
                  </a:solidFill>
                  <a:latin typeface="HGP明朝E" panose="02020900000000000000" pitchFamily="18" charset="-128"/>
                  <a:ea typeface="HGP明朝E" panose="02020900000000000000" pitchFamily="18" charset="-128"/>
                  <a:cs typeface="ＭＳ Ｐゴシック" panose="020B0600070205080204" pitchFamily="50" charset="-128"/>
                </a:rPr>
                <a:t>電子帳簿保存法</a:t>
              </a:r>
            </a:p>
          </p:txBody>
        </p:sp>
      </p:grpSp>
      <p:sp>
        <p:nvSpPr>
          <p:cNvPr id="117" name="Text Box 84">
            <a:extLst>
              <a:ext uri="{FF2B5EF4-FFF2-40B4-BE49-F238E27FC236}">
                <a16:creationId xmlns:a16="http://schemas.microsoft.com/office/drawing/2014/main" id="{B6F0EBF8-29A4-47D5-8F71-C2F2EAD49C2F}"/>
              </a:ext>
            </a:extLst>
          </p:cNvPr>
          <p:cNvSpPr txBox="1">
            <a:spLocks noChangeArrowheads="1"/>
          </p:cNvSpPr>
          <p:nvPr/>
        </p:nvSpPr>
        <p:spPr bwMode="auto">
          <a:xfrm>
            <a:off x="483504" y="780990"/>
            <a:ext cx="6786912" cy="478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0">
            <a:noAutofit/>
          </a:bodyPr>
          <a:lstStyle>
            <a:lvl1pPr>
              <a:defRPr kumimoji="1" sz="1200">
                <a:solidFill>
                  <a:schemeClr val="tx1"/>
                </a:solidFill>
                <a:latin typeface="ＭＳ Ｐゴシック" panose="020B0600070205080204" pitchFamily="50" charset="-128"/>
                <a:ea typeface="ＭＳ Ｐゴシック" panose="020B0600070205080204" pitchFamily="50" charset="-128"/>
              </a:defRPr>
            </a:lvl1pPr>
            <a:lvl2pPr marL="742950" indent="-285750">
              <a:defRPr kumimoji="1" sz="1200">
                <a:solidFill>
                  <a:schemeClr val="tx1"/>
                </a:solidFill>
                <a:latin typeface="ＭＳ Ｐゴシック" panose="020B0600070205080204" pitchFamily="50" charset="-128"/>
                <a:ea typeface="ＭＳ Ｐゴシック" panose="020B0600070205080204" pitchFamily="50" charset="-128"/>
              </a:defRPr>
            </a:lvl2pPr>
            <a:lvl3pPr marL="1143000" indent="-228600">
              <a:defRPr kumimoji="1" sz="1200">
                <a:solidFill>
                  <a:schemeClr val="tx1"/>
                </a:solidFill>
                <a:latin typeface="ＭＳ Ｐゴシック" panose="020B0600070205080204" pitchFamily="50" charset="-128"/>
                <a:ea typeface="ＭＳ Ｐゴシック" panose="020B0600070205080204" pitchFamily="50" charset="-128"/>
              </a:defRPr>
            </a:lvl3pPr>
            <a:lvl4pPr marL="1600200" indent="-228600">
              <a:defRPr kumimoji="1" sz="1200">
                <a:solidFill>
                  <a:schemeClr val="tx1"/>
                </a:solidFill>
                <a:latin typeface="ＭＳ Ｐゴシック" panose="020B0600070205080204" pitchFamily="50" charset="-128"/>
                <a:ea typeface="ＭＳ Ｐゴシック" panose="020B0600070205080204" pitchFamily="50" charset="-128"/>
              </a:defRPr>
            </a:lvl4pPr>
            <a:lvl5pPr marL="2057400" indent="-228600">
              <a:defRPr kumimoji="1" sz="12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ＭＳ Ｐゴシック" panose="020B0600070205080204" pitchFamily="50" charset="-128"/>
                <a:ea typeface="ＭＳ Ｐゴシック" panose="020B0600070205080204" pitchFamily="50" charset="-128"/>
              </a:defRPr>
            </a:lvl9pPr>
          </a:lstStyle>
          <a:p>
            <a:pPr algn="ctr">
              <a:spcAft>
                <a:spcPts val="0"/>
              </a:spcAft>
            </a:pPr>
            <a:r>
              <a:rPr lang="ja-JP" altLang="en-US" sz="2800" dirty="0">
                <a:solidFill>
                  <a:schemeClr val="bg1">
                    <a:lumMod val="95000"/>
                  </a:schemeClr>
                </a:solidFill>
                <a:latin typeface="HGP明朝E" panose="02020900000000000000" pitchFamily="18" charset="-128"/>
                <a:ea typeface="HGP明朝E" panose="02020900000000000000" pitchFamily="18" charset="-128"/>
                <a:cs typeface="ＭＳ Ｐゴシック" panose="020B0600070205080204" pitchFamily="50" charset="-128"/>
              </a:rPr>
              <a:t>インボイス制度・電子帳簿保存法セミナー</a:t>
            </a:r>
          </a:p>
        </p:txBody>
      </p:sp>
      <p:sp>
        <p:nvSpPr>
          <p:cNvPr id="122" name="正方形/長方形 121">
            <a:extLst>
              <a:ext uri="{FF2B5EF4-FFF2-40B4-BE49-F238E27FC236}">
                <a16:creationId xmlns:a16="http://schemas.microsoft.com/office/drawing/2014/main" id="{3D39E967-4E85-4543-95C3-E013FB59F959}"/>
              </a:ext>
            </a:extLst>
          </p:cNvPr>
          <p:cNvSpPr/>
          <p:nvPr/>
        </p:nvSpPr>
        <p:spPr bwMode="auto">
          <a:xfrm>
            <a:off x="1608137" y="3864231"/>
            <a:ext cx="1251274" cy="360000"/>
          </a:xfrm>
          <a:prstGeom prst="rect">
            <a:avLst/>
          </a:prstGeom>
          <a:noFill/>
          <a:ln w="9525" cap="flat" cmpd="sng" algn="ctr">
            <a:noFill/>
            <a:prstDash val="solid"/>
            <a:round/>
            <a:headEnd type="none" w="med" len="med"/>
            <a:tailEnd type="none" w="med" len="med"/>
          </a:ln>
          <a:effectLst/>
        </p:spPr>
        <p:txBody>
          <a:bodyPr vert="horz" wrap="square" lIns="0" tIns="0" rIns="0" bIns="36000" numCol="1" rtlCol="0" anchor="ctr" anchorCtr="0" compatLnSpc="1">
            <a:prstTxWarp prst="textNoShape">
              <a:avLst/>
            </a:prstTxWarp>
          </a:bodyPr>
          <a:lstStyle/>
          <a:p>
            <a:pPr defTabSz="987425" eaLnBrk="1" hangingPunct="1"/>
            <a:r>
              <a:rPr lang="ja-JP" altLang="en-US" sz="1100" dirty="0">
                <a:latin typeface="HGP明朝B" panose="02020800000000000000" pitchFamily="18" charset="-128"/>
                <a:ea typeface="HGP明朝B" panose="02020800000000000000" pitchFamily="18" charset="-128"/>
              </a:rPr>
              <a:t>　</a:t>
            </a:r>
            <a:r>
              <a:rPr lang="ja-JP" altLang="en-US" sz="1500" dirty="0">
                <a:latin typeface="HGP明朝B" panose="02020800000000000000" pitchFamily="18" charset="-128"/>
                <a:ea typeface="HGP明朝B" panose="02020800000000000000" pitchFamily="18" charset="-128"/>
              </a:rPr>
              <a:t>川崎南税務署</a:t>
            </a:r>
            <a:endParaRPr lang="en-US" altLang="zh-TW" sz="1500" dirty="0">
              <a:latin typeface="HGP明朝B" panose="02020800000000000000" pitchFamily="18" charset="-128"/>
              <a:ea typeface="HGP明朝B" panose="02020800000000000000" pitchFamily="18" charset="-128"/>
            </a:endParaRPr>
          </a:p>
        </p:txBody>
      </p:sp>
      <p:grpSp>
        <p:nvGrpSpPr>
          <p:cNvPr id="5" name="グループ化 4">
            <a:extLst>
              <a:ext uri="{FF2B5EF4-FFF2-40B4-BE49-F238E27FC236}">
                <a16:creationId xmlns:a16="http://schemas.microsoft.com/office/drawing/2014/main" id="{85CA9185-E8E3-4AC5-B8D4-76F89860569E}"/>
              </a:ext>
            </a:extLst>
          </p:cNvPr>
          <p:cNvGrpSpPr/>
          <p:nvPr/>
        </p:nvGrpSpPr>
        <p:grpSpPr>
          <a:xfrm>
            <a:off x="395012" y="3606483"/>
            <a:ext cx="1052438" cy="826715"/>
            <a:chOff x="392528" y="3637966"/>
            <a:chExt cx="1052438" cy="826715"/>
          </a:xfrm>
        </p:grpSpPr>
        <p:sp>
          <p:nvSpPr>
            <p:cNvPr id="124" name="正方形/長方形 123">
              <a:extLst>
                <a:ext uri="{FF2B5EF4-FFF2-40B4-BE49-F238E27FC236}">
                  <a16:creationId xmlns:a16="http://schemas.microsoft.com/office/drawing/2014/main" id="{4705EB95-C88C-4C4E-BF90-9F66BB3A7497}"/>
                </a:ext>
              </a:extLst>
            </p:cNvPr>
            <p:cNvSpPr/>
            <p:nvPr/>
          </p:nvSpPr>
          <p:spPr bwMode="auto">
            <a:xfrm>
              <a:off x="400799" y="3637966"/>
              <a:ext cx="1044167" cy="345884"/>
            </a:xfrm>
            <a:prstGeom prst="rect">
              <a:avLst/>
            </a:prstGeom>
            <a:no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347663" indent="-347663" algn="ctr" defTabSz="987425" eaLnBrk="1" hangingPunct="1"/>
              <a:r>
                <a:rPr lang="en-US" altLang="ja-JP" b="1" dirty="0">
                  <a:latin typeface="HGP明朝B" panose="02020800000000000000" pitchFamily="18" charset="-128"/>
                  <a:ea typeface="HGP明朝B" panose="02020800000000000000" pitchFamily="18" charset="-128"/>
                </a:rPr>
                <a:t>10</a:t>
              </a:r>
              <a:r>
                <a:rPr lang="ja-JP" altLang="en-US" b="1" dirty="0">
                  <a:latin typeface="HGP明朝B" panose="02020800000000000000" pitchFamily="18" charset="-128"/>
                  <a:ea typeface="HGP明朝B" panose="02020800000000000000" pitchFamily="18" charset="-128"/>
                </a:rPr>
                <a:t>月 </a:t>
              </a:r>
              <a:r>
                <a:rPr lang="en-US" altLang="ja-JP" sz="2000" b="1" dirty="0">
                  <a:solidFill>
                    <a:srgbClr val="0070C0"/>
                  </a:solidFill>
                  <a:latin typeface="HGP明朝B" panose="02020800000000000000" pitchFamily="18" charset="-128"/>
                  <a:ea typeface="HGP明朝B" panose="02020800000000000000" pitchFamily="18" charset="-128"/>
                </a:rPr>
                <a:t>4</a:t>
              </a:r>
              <a:r>
                <a:rPr lang="ja-JP" altLang="en-US" b="1" dirty="0">
                  <a:latin typeface="HGP明朝B" panose="02020800000000000000" pitchFamily="18" charset="-128"/>
                  <a:ea typeface="HGP明朝B" panose="02020800000000000000" pitchFamily="18" charset="-128"/>
                </a:rPr>
                <a:t>日（火）</a:t>
              </a:r>
              <a:endParaRPr lang="en-US" altLang="zh-TW" b="1" dirty="0">
                <a:latin typeface="HGP明朝B" panose="02020800000000000000" pitchFamily="18" charset="-128"/>
                <a:ea typeface="HGP明朝B" panose="02020800000000000000" pitchFamily="18" charset="-128"/>
              </a:endParaRPr>
            </a:p>
          </p:txBody>
        </p:sp>
        <p:grpSp>
          <p:nvGrpSpPr>
            <p:cNvPr id="96" name="グループ化 95">
              <a:extLst>
                <a:ext uri="{FF2B5EF4-FFF2-40B4-BE49-F238E27FC236}">
                  <a16:creationId xmlns:a16="http://schemas.microsoft.com/office/drawing/2014/main" id="{7DDB09D4-06DE-4D9B-8028-7D0342C5A4CB}"/>
                </a:ext>
              </a:extLst>
            </p:cNvPr>
            <p:cNvGrpSpPr/>
            <p:nvPr/>
          </p:nvGrpSpPr>
          <p:grpSpPr>
            <a:xfrm>
              <a:off x="392528" y="3978493"/>
              <a:ext cx="1044166" cy="486188"/>
              <a:chOff x="395287" y="4168134"/>
              <a:chExt cx="828000" cy="436661"/>
            </a:xfrm>
          </p:grpSpPr>
          <p:sp>
            <p:nvSpPr>
              <p:cNvPr id="97" name="正方形/長方形 96">
                <a:extLst>
                  <a:ext uri="{FF2B5EF4-FFF2-40B4-BE49-F238E27FC236}">
                    <a16:creationId xmlns:a16="http://schemas.microsoft.com/office/drawing/2014/main" id="{7C1A202D-7952-4E0A-B488-1C66640AD5AA}"/>
                  </a:ext>
                </a:extLst>
              </p:cNvPr>
              <p:cNvSpPr/>
              <p:nvPr/>
            </p:nvSpPr>
            <p:spPr bwMode="auto">
              <a:xfrm>
                <a:off x="395287" y="4168134"/>
                <a:ext cx="828000" cy="144000"/>
              </a:xfrm>
              <a:prstGeom prst="rect">
                <a:avLst/>
              </a:prstGeom>
              <a:noFill/>
              <a:ln w="9525" cap="flat" cmpd="sng" algn="ctr">
                <a:noFill/>
                <a:prstDash val="solid"/>
                <a:round/>
                <a:headEnd type="none" w="med" len="med"/>
                <a:tailEnd type="none" w="med" len="med"/>
              </a:ln>
              <a:effectLst/>
            </p:spPr>
            <p:txBody>
              <a:bodyPr vert="horz" wrap="square" lIns="0" tIns="0" rIns="0" bIns="0" numCol="1" rtlCol="0" anchor="b" anchorCtr="0" compatLnSpc="1">
                <a:prstTxWarp prst="textNoShape">
                  <a:avLst/>
                </a:prstTxWarp>
              </a:bodyPr>
              <a:lstStyle/>
              <a:p>
                <a:pPr algn="ctr" defTabSz="987425" eaLnBrk="1" hangingPunct="1"/>
                <a:r>
                  <a:rPr lang="en-US" altLang="zh-TW" b="1" dirty="0">
                    <a:latin typeface="HGP明朝B" panose="02020800000000000000" pitchFamily="18" charset="-128"/>
                    <a:ea typeface="HGP明朝B" panose="02020800000000000000" pitchFamily="18" charset="-128"/>
                  </a:rPr>
                  <a:t>1</a:t>
                </a:r>
                <a:r>
                  <a:rPr lang="en-US" altLang="ja-JP" b="1" dirty="0">
                    <a:latin typeface="HGP明朝B" panose="02020800000000000000" pitchFamily="18" charset="-128"/>
                    <a:ea typeface="HGP明朝B" panose="02020800000000000000" pitchFamily="18" charset="-128"/>
                  </a:rPr>
                  <a:t>4</a:t>
                </a:r>
                <a:r>
                  <a:rPr lang="zh-TW" altLang="en-US" b="1" dirty="0">
                    <a:latin typeface="HGP明朝B" panose="02020800000000000000" pitchFamily="18" charset="-128"/>
                    <a:ea typeface="HGP明朝B" panose="02020800000000000000" pitchFamily="18" charset="-128"/>
                  </a:rPr>
                  <a:t>：</a:t>
                </a:r>
                <a:r>
                  <a:rPr lang="en-US" altLang="zh-TW" b="1" dirty="0">
                    <a:latin typeface="HGP明朝B" panose="02020800000000000000" pitchFamily="18" charset="-128"/>
                    <a:ea typeface="HGP明朝B" panose="02020800000000000000" pitchFamily="18" charset="-128"/>
                  </a:rPr>
                  <a:t>00</a:t>
                </a:r>
              </a:p>
            </p:txBody>
          </p:sp>
          <p:sp>
            <p:nvSpPr>
              <p:cNvPr id="98" name="正方形/長方形 97">
                <a:extLst>
                  <a:ext uri="{FF2B5EF4-FFF2-40B4-BE49-F238E27FC236}">
                    <a16:creationId xmlns:a16="http://schemas.microsoft.com/office/drawing/2014/main" id="{5E15DC80-BF2B-465B-B0CB-ED9D00F76148}"/>
                  </a:ext>
                </a:extLst>
              </p:cNvPr>
              <p:cNvSpPr/>
              <p:nvPr/>
            </p:nvSpPr>
            <p:spPr bwMode="auto">
              <a:xfrm>
                <a:off x="395287" y="4327164"/>
                <a:ext cx="828000" cy="144000"/>
              </a:xfrm>
              <a:prstGeom prst="rect">
                <a:avLst/>
              </a:prstGeom>
              <a:noFill/>
              <a:ln w="9525" cap="flat" cmpd="sng" algn="ctr">
                <a:noFill/>
                <a:prstDash val="solid"/>
                <a:round/>
                <a:headEnd type="none" w="med" len="med"/>
                <a:tailEnd type="none" w="med" len="med"/>
              </a:ln>
              <a:effectLst/>
            </p:spPr>
            <p:txBody>
              <a:bodyPr vert="eaVert" wrap="square" lIns="0" tIns="0" rIns="0" bIns="0" numCol="1" rtlCol="0" anchor="ctr" anchorCtr="0" compatLnSpc="1">
                <a:prstTxWarp prst="textNoShape">
                  <a:avLst/>
                </a:prstTxWarp>
              </a:bodyPr>
              <a:lstStyle/>
              <a:p>
                <a:pPr algn="ctr" defTabSz="987425" eaLnBrk="1" hangingPunct="1"/>
                <a:r>
                  <a:rPr lang="zh-TW" altLang="en-US" sz="800" b="1" dirty="0">
                    <a:latin typeface="HGP明朝B" panose="02020800000000000000" pitchFamily="18" charset="-128"/>
                    <a:ea typeface="HGP明朝B" panose="02020800000000000000" pitchFamily="18" charset="-128"/>
                  </a:rPr>
                  <a:t>～</a:t>
                </a:r>
              </a:p>
            </p:txBody>
          </p:sp>
          <p:sp>
            <p:nvSpPr>
              <p:cNvPr id="99" name="正方形/長方形 98">
                <a:extLst>
                  <a:ext uri="{FF2B5EF4-FFF2-40B4-BE49-F238E27FC236}">
                    <a16:creationId xmlns:a16="http://schemas.microsoft.com/office/drawing/2014/main" id="{FAD2FE53-D7AB-47C7-BDE6-911D10D286B6}"/>
                  </a:ext>
                </a:extLst>
              </p:cNvPr>
              <p:cNvSpPr/>
              <p:nvPr/>
            </p:nvSpPr>
            <p:spPr bwMode="auto">
              <a:xfrm>
                <a:off x="395287" y="4460795"/>
                <a:ext cx="828000" cy="144000"/>
              </a:xfrm>
              <a:prstGeom prst="rect">
                <a:avLst/>
              </a:prstGeom>
              <a:noFill/>
              <a:ln w="9525" cap="flat" cmpd="sng" algn="ctr">
                <a:noFill/>
                <a:prstDash val="solid"/>
                <a:round/>
                <a:headEnd type="none" w="med" len="med"/>
                <a:tailEnd type="none" w="med" len="med"/>
              </a:ln>
              <a:effectLst/>
            </p:spPr>
            <p:txBody>
              <a:bodyPr vert="horz" wrap="square" lIns="0" tIns="0" rIns="0" bIns="0" numCol="1" rtlCol="0" anchor="b" anchorCtr="0" compatLnSpc="1">
                <a:prstTxWarp prst="textNoShape">
                  <a:avLst/>
                </a:prstTxWarp>
              </a:bodyPr>
              <a:lstStyle/>
              <a:p>
                <a:pPr algn="ctr" defTabSz="987425" eaLnBrk="1" hangingPunct="1"/>
                <a:r>
                  <a:rPr lang="en-US" altLang="zh-TW" b="1" dirty="0">
                    <a:latin typeface="HGP明朝B" panose="02020800000000000000" pitchFamily="18" charset="-128"/>
                    <a:ea typeface="HGP明朝B" panose="02020800000000000000" pitchFamily="18" charset="-128"/>
                  </a:rPr>
                  <a:t>15</a:t>
                </a:r>
                <a:r>
                  <a:rPr lang="ja-JP" altLang="en-US" b="1" dirty="0">
                    <a:latin typeface="HGP明朝B" panose="02020800000000000000" pitchFamily="18" charset="-128"/>
                    <a:ea typeface="HGP明朝B" panose="02020800000000000000" pitchFamily="18" charset="-128"/>
                  </a:rPr>
                  <a:t>：</a:t>
                </a:r>
                <a:r>
                  <a:rPr lang="en-US" altLang="ja-JP" b="1" dirty="0">
                    <a:latin typeface="HGP明朝B" panose="02020800000000000000" pitchFamily="18" charset="-128"/>
                    <a:ea typeface="HGP明朝B" panose="02020800000000000000" pitchFamily="18" charset="-128"/>
                  </a:rPr>
                  <a:t>00</a:t>
                </a:r>
                <a:endParaRPr lang="en-US" altLang="zh-TW" b="1" dirty="0">
                  <a:latin typeface="HGP明朝B" panose="02020800000000000000" pitchFamily="18" charset="-128"/>
                  <a:ea typeface="HGP明朝B" panose="02020800000000000000" pitchFamily="18" charset="-128"/>
                </a:endParaRPr>
              </a:p>
            </p:txBody>
          </p:sp>
        </p:grpSp>
      </p:grpSp>
      <p:sp>
        <p:nvSpPr>
          <p:cNvPr id="133" name="正方形/長方形 132">
            <a:extLst>
              <a:ext uri="{FF2B5EF4-FFF2-40B4-BE49-F238E27FC236}">
                <a16:creationId xmlns:a16="http://schemas.microsoft.com/office/drawing/2014/main" id="{AB4A0A56-2FE6-4137-A463-E33FBD1BAF73}"/>
              </a:ext>
            </a:extLst>
          </p:cNvPr>
          <p:cNvSpPr/>
          <p:nvPr/>
        </p:nvSpPr>
        <p:spPr bwMode="auto">
          <a:xfrm>
            <a:off x="1608137" y="6209564"/>
            <a:ext cx="1800258" cy="324000"/>
          </a:xfrm>
          <a:prstGeom prst="rect">
            <a:avLst/>
          </a:prstGeom>
          <a:noFill/>
          <a:ln w="9525" cap="flat" cmpd="sng" algn="ctr">
            <a:noFill/>
            <a:prstDash val="solid"/>
            <a:round/>
            <a:headEnd type="none" w="med" len="med"/>
            <a:tailEnd type="none" w="med" len="med"/>
          </a:ln>
          <a:effectLst/>
        </p:spPr>
        <p:txBody>
          <a:bodyPr vert="horz" wrap="square" lIns="108000" tIns="0" rIns="0" bIns="36000" numCol="1" rtlCol="0" anchor="ctr" anchorCtr="0" compatLnSpc="1">
            <a:prstTxWarp prst="textNoShape">
              <a:avLst/>
            </a:prstTxWarp>
          </a:bodyPr>
          <a:lstStyle/>
          <a:p>
            <a:pPr defTabSz="987425" eaLnBrk="1" hangingPunct="1"/>
            <a:r>
              <a:rPr lang="ja-JP" altLang="en-US" sz="1100" dirty="0">
                <a:latin typeface="HGP明朝B" panose="02020800000000000000" pitchFamily="18" charset="-128"/>
                <a:ea typeface="HGP明朝B" panose="02020800000000000000" pitchFamily="18" charset="-128"/>
              </a:rPr>
              <a:t>税理士 </a:t>
            </a:r>
            <a:r>
              <a:rPr lang="ja-JP" altLang="en-US" sz="1500" dirty="0">
                <a:latin typeface="HGP明朝B" panose="02020800000000000000" pitchFamily="18" charset="-128"/>
                <a:ea typeface="HGP明朝B" panose="02020800000000000000" pitchFamily="18" charset="-128"/>
              </a:rPr>
              <a:t>藤田 智代 </a:t>
            </a:r>
            <a:r>
              <a:rPr lang="zh-TW" altLang="en-US" sz="1100" dirty="0">
                <a:latin typeface="HGP明朝B" panose="02020800000000000000" pitchFamily="18" charset="-128"/>
                <a:ea typeface="HGP明朝B" panose="02020800000000000000" pitchFamily="18" charset="-128"/>
              </a:rPr>
              <a:t>氏</a:t>
            </a:r>
          </a:p>
        </p:txBody>
      </p:sp>
      <p:grpSp>
        <p:nvGrpSpPr>
          <p:cNvPr id="9" name="グループ化 8">
            <a:extLst>
              <a:ext uri="{FF2B5EF4-FFF2-40B4-BE49-F238E27FC236}">
                <a16:creationId xmlns:a16="http://schemas.microsoft.com/office/drawing/2014/main" id="{DD83F20B-83C8-4011-95F1-E9964CE7A04D}"/>
              </a:ext>
            </a:extLst>
          </p:cNvPr>
          <p:cNvGrpSpPr/>
          <p:nvPr/>
        </p:nvGrpSpPr>
        <p:grpSpPr>
          <a:xfrm>
            <a:off x="381794" y="5865497"/>
            <a:ext cx="1065635" cy="857045"/>
            <a:chOff x="381794" y="5865497"/>
            <a:chExt cx="1065635" cy="857045"/>
          </a:xfrm>
        </p:grpSpPr>
        <p:grpSp>
          <p:nvGrpSpPr>
            <p:cNvPr id="158" name="グループ化 157">
              <a:extLst>
                <a:ext uri="{FF2B5EF4-FFF2-40B4-BE49-F238E27FC236}">
                  <a16:creationId xmlns:a16="http://schemas.microsoft.com/office/drawing/2014/main" id="{68159A4C-5FB0-4CE6-8C2F-36C0CC5BAD8A}"/>
                </a:ext>
              </a:extLst>
            </p:cNvPr>
            <p:cNvGrpSpPr/>
            <p:nvPr/>
          </p:nvGrpSpPr>
          <p:grpSpPr>
            <a:xfrm>
              <a:off x="381794" y="5865497"/>
              <a:ext cx="1065635" cy="322784"/>
              <a:chOff x="395287" y="4460795"/>
              <a:chExt cx="838417" cy="322784"/>
            </a:xfrm>
          </p:grpSpPr>
          <p:sp>
            <p:nvSpPr>
              <p:cNvPr id="171" name="正方形/長方形 170">
                <a:extLst>
                  <a:ext uri="{FF2B5EF4-FFF2-40B4-BE49-F238E27FC236}">
                    <a16:creationId xmlns:a16="http://schemas.microsoft.com/office/drawing/2014/main" id="{9B59D824-6C5F-4466-843B-37702CFC72EE}"/>
                  </a:ext>
                </a:extLst>
              </p:cNvPr>
              <p:cNvSpPr/>
              <p:nvPr/>
            </p:nvSpPr>
            <p:spPr bwMode="auto">
              <a:xfrm>
                <a:off x="405704" y="4639579"/>
                <a:ext cx="828000" cy="144000"/>
              </a:xfrm>
              <a:prstGeom prst="rect">
                <a:avLst/>
              </a:prstGeom>
              <a:noFill/>
              <a:ln w="9525" cap="flat" cmpd="sng" algn="ctr">
                <a:noFill/>
                <a:prstDash val="solid"/>
                <a:round/>
                <a:headEnd type="none" w="med" len="med"/>
                <a:tailEnd type="none" w="med" len="med"/>
              </a:ln>
              <a:effectLst/>
            </p:spPr>
            <p:txBody>
              <a:bodyPr vert="horz" wrap="square" lIns="0" tIns="0" rIns="0" bIns="0" numCol="1" rtlCol="0" anchor="b" anchorCtr="0" compatLnSpc="1">
                <a:prstTxWarp prst="textNoShape">
                  <a:avLst/>
                </a:prstTxWarp>
              </a:bodyPr>
              <a:lstStyle/>
              <a:p>
                <a:pPr algn="ctr" defTabSz="987425" eaLnBrk="1" hangingPunct="1"/>
                <a:r>
                  <a:rPr lang="en-US" altLang="ja-JP" b="1" dirty="0">
                    <a:latin typeface="HGP明朝B" panose="02020800000000000000" pitchFamily="18" charset="-128"/>
                    <a:ea typeface="HGP明朝B" panose="02020800000000000000" pitchFamily="18" charset="-128"/>
                  </a:rPr>
                  <a:t>10</a:t>
                </a:r>
                <a:r>
                  <a:rPr lang="ja-JP" altLang="en-US" b="1" dirty="0">
                    <a:latin typeface="HGP明朝B" panose="02020800000000000000" pitchFamily="18" charset="-128"/>
                    <a:ea typeface="HGP明朝B" panose="02020800000000000000" pitchFamily="18" charset="-128"/>
                  </a:rPr>
                  <a:t>月</a:t>
                </a:r>
                <a:r>
                  <a:rPr lang="en-US" altLang="ja-JP" sz="2000" b="1" dirty="0">
                    <a:solidFill>
                      <a:schemeClr val="accent6">
                        <a:lumMod val="75000"/>
                      </a:schemeClr>
                    </a:solidFill>
                    <a:latin typeface="HGP明朝B" panose="02020800000000000000" pitchFamily="18" charset="-128"/>
                    <a:ea typeface="HGP明朝B" panose="02020800000000000000" pitchFamily="18" charset="-128"/>
                  </a:rPr>
                  <a:t>11</a:t>
                </a:r>
                <a:r>
                  <a:rPr lang="ja-JP" altLang="en-US" b="1" dirty="0">
                    <a:latin typeface="HGP明朝B" panose="02020800000000000000" pitchFamily="18" charset="-128"/>
                    <a:ea typeface="HGP明朝B" panose="02020800000000000000" pitchFamily="18" charset="-128"/>
                  </a:rPr>
                  <a:t>日（火）</a:t>
                </a:r>
                <a:endParaRPr lang="en-US" altLang="ja-JP" b="1" dirty="0">
                  <a:latin typeface="HGP明朝B" panose="02020800000000000000" pitchFamily="18" charset="-128"/>
                  <a:ea typeface="HGP明朝B" panose="02020800000000000000" pitchFamily="18" charset="-128"/>
                </a:endParaRPr>
              </a:p>
            </p:txBody>
          </p:sp>
          <p:sp>
            <p:nvSpPr>
              <p:cNvPr id="173" name="正方形/長方形 172">
                <a:extLst>
                  <a:ext uri="{FF2B5EF4-FFF2-40B4-BE49-F238E27FC236}">
                    <a16:creationId xmlns:a16="http://schemas.microsoft.com/office/drawing/2014/main" id="{9ACB6491-A029-4196-9E32-A7F8BD89375F}"/>
                  </a:ext>
                </a:extLst>
              </p:cNvPr>
              <p:cNvSpPr/>
              <p:nvPr/>
            </p:nvSpPr>
            <p:spPr bwMode="auto">
              <a:xfrm>
                <a:off x="395287" y="4460795"/>
                <a:ext cx="828000" cy="144000"/>
              </a:xfrm>
              <a:prstGeom prst="rect">
                <a:avLst/>
              </a:prstGeom>
              <a:noFill/>
              <a:ln w="9525" cap="flat" cmpd="sng" algn="ctr">
                <a:noFill/>
                <a:prstDash val="solid"/>
                <a:round/>
                <a:headEnd type="none" w="med" len="med"/>
                <a:tailEnd type="none" w="med" len="med"/>
              </a:ln>
              <a:effectLst/>
            </p:spPr>
            <p:txBody>
              <a:bodyPr vert="horz" wrap="square" lIns="0" tIns="0" rIns="0" bIns="0" numCol="1" rtlCol="0" anchor="b" anchorCtr="0" compatLnSpc="1">
                <a:prstTxWarp prst="textNoShape">
                  <a:avLst/>
                </a:prstTxWarp>
              </a:bodyPr>
              <a:lstStyle/>
              <a:p>
                <a:pPr algn="ctr" defTabSz="987425" eaLnBrk="1" hangingPunct="1"/>
                <a:endParaRPr lang="en-US" altLang="zh-TW" b="1" dirty="0">
                  <a:latin typeface="+mn-ea"/>
                  <a:ea typeface="+mn-ea"/>
                </a:endParaRPr>
              </a:p>
            </p:txBody>
          </p:sp>
        </p:grpSp>
        <p:grpSp>
          <p:nvGrpSpPr>
            <p:cNvPr id="105" name="グループ化 104">
              <a:extLst>
                <a:ext uri="{FF2B5EF4-FFF2-40B4-BE49-F238E27FC236}">
                  <a16:creationId xmlns:a16="http://schemas.microsoft.com/office/drawing/2014/main" id="{D8D2E316-BD3A-4851-A5B5-12759290C8D8}"/>
                </a:ext>
              </a:extLst>
            </p:cNvPr>
            <p:cNvGrpSpPr/>
            <p:nvPr/>
          </p:nvGrpSpPr>
          <p:grpSpPr>
            <a:xfrm>
              <a:off x="387703" y="6285881"/>
              <a:ext cx="1022540" cy="436661"/>
              <a:chOff x="395287" y="4168134"/>
              <a:chExt cx="828000" cy="436661"/>
            </a:xfrm>
          </p:grpSpPr>
          <p:sp>
            <p:nvSpPr>
              <p:cNvPr id="108" name="正方形/長方形 107">
                <a:extLst>
                  <a:ext uri="{FF2B5EF4-FFF2-40B4-BE49-F238E27FC236}">
                    <a16:creationId xmlns:a16="http://schemas.microsoft.com/office/drawing/2014/main" id="{AB054249-530B-47C2-8FAC-36C6D452AD2D}"/>
                  </a:ext>
                </a:extLst>
              </p:cNvPr>
              <p:cNvSpPr/>
              <p:nvPr/>
            </p:nvSpPr>
            <p:spPr bwMode="auto">
              <a:xfrm>
                <a:off x="395287" y="4168134"/>
                <a:ext cx="828000" cy="144000"/>
              </a:xfrm>
              <a:prstGeom prst="rect">
                <a:avLst/>
              </a:prstGeom>
              <a:noFill/>
              <a:ln w="9525" cap="flat" cmpd="sng" algn="ctr">
                <a:noFill/>
                <a:prstDash val="solid"/>
                <a:round/>
                <a:headEnd type="none" w="med" len="med"/>
                <a:tailEnd type="none" w="med" len="med"/>
              </a:ln>
              <a:effectLst/>
            </p:spPr>
            <p:txBody>
              <a:bodyPr vert="horz" wrap="square" lIns="0" tIns="0" rIns="0" bIns="0" numCol="1" rtlCol="0" anchor="b" anchorCtr="0" compatLnSpc="1">
                <a:prstTxWarp prst="textNoShape">
                  <a:avLst/>
                </a:prstTxWarp>
              </a:bodyPr>
              <a:lstStyle/>
              <a:p>
                <a:pPr algn="ctr" defTabSz="987425" eaLnBrk="1" hangingPunct="1"/>
                <a:r>
                  <a:rPr lang="en-US" altLang="zh-TW" b="1" dirty="0">
                    <a:latin typeface="HGP明朝B" panose="02020800000000000000" pitchFamily="18" charset="-128"/>
                    <a:ea typeface="HGP明朝B" panose="02020800000000000000" pitchFamily="18" charset="-128"/>
                  </a:rPr>
                  <a:t>1</a:t>
                </a:r>
                <a:r>
                  <a:rPr lang="en-US" altLang="ja-JP" b="1" dirty="0">
                    <a:latin typeface="HGP明朝B" panose="02020800000000000000" pitchFamily="18" charset="-128"/>
                    <a:ea typeface="HGP明朝B" panose="02020800000000000000" pitchFamily="18" charset="-128"/>
                  </a:rPr>
                  <a:t>4</a:t>
                </a:r>
                <a:r>
                  <a:rPr lang="zh-TW" altLang="en-US" b="1" dirty="0">
                    <a:latin typeface="HGP明朝B" panose="02020800000000000000" pitchFamily="18" charset="-128"/>
                    <a:ea typeface="HGP明朝B" panose="02020800000000000000" pitchFamily="18" charset="-128"/>
                  </a:rPr>
                  <a:t>：</a:t>
                </a:r>
                <a:r>
                  <a:rPr lang="en-US" altLang="zh-TW" b="1" dirty="0">
                    <a:latin typeface="HGP明朝B" panose="02020800000000000000" pitchFamily="18" charset="-128"/>
                    <a:ea typeface="HGP明朝B" panose="02020800000000000000" pitchFamily="18" charset="-128"/>
                  </a:rPr>
                  <a:t>00</a:t>
                </a:r>
              </a:p>
            </p:txBody>
          </p:sp>
          <p:sp>
            <p:nvSpPr>
              <p:cNvPr id="112" name="正方形/長方形 111">
                <a:extLst>
                  <a:ext uri="{FF2B5EF4-FFF2-40B4-BE49-F238E27FC236}">
                    <a16:creationId xmlns:a16="http://schemas.microsoft.com/office/drawing/2014/main" id="{7457E098-9DDD-4654-A134-5E37903321F3}"/>
                  </a:ext>
                </a:extLst>
              </p:cNvPr>
              <p:cNvSpPr/>
              <p:nvPr/>
            </p:nvSpPr>
            <p:spPr bwMode="auto">
              <a:xfrm>
                <a:off x="395287" y="4327164"/>
                <a:ext cx="828000" cy="144000"/>
              </a:xfrm>
              <a:prstGeom prst="rect">
                <a:avLst/>
              </a:prstGeom>
              <a:noFill/>
              <a:ln w="9525" cap="flat" cmpd="sng" algn="ctr">
                <a:noFill/>
                <a:prstDash val="solid"/>
                <a:round/>
                <a:headEnd type="none" w="med" len="med"/>
                <a:tailEnd type="none" w="med" len="med"/>
              </a:ln>
              <a:effectLst/>
            </p:spPr>
            <p:txBody>
              <a:bodyPr vert="eaVert" wrap="square" lIns="0" tIns="0" rIns="0" bIns="0" numCol="1" rtlCol="0" anchor="ctr" anchorCtr="0" compatLnSpc="1">
                <a:prstTxWarp prst="textNoShape">
                  <a:avLst/>
                </a:prstTxWarp>
              </a:bodyPr>
              <a:lstStyle/>
              <a:p>
                <a:pPr algn="ctr" defTabSz="987425" eaLnBrk="1" hangingPunct="1"/>
                <a:r>
                  <a:rPr lang="zh-TW" altLang="en-US" sz="800" b="1" dirty="0">
                    <a:latin typeface="HGP明朝B" panose="02020800000000000000" pitchFamily="18" charset="-128"/>
                    <a:ea typeface="HGP明朝B" panose="02020800000000000000" pitchFamily="18" charset="-128"/>
                  </a:rPr>
                  <a:t>～</a:t>
                </a:r>
              </a:p>
            </p:txBody>
          </p:sp>
          <p:sp>
            <p:nvSpPr>
              <p:cNvPr id="113" name="正方形/長方形 112">
                <a:extLst>
                  <a:ext uri="{FF2B5EF4-FFF2-40B4-BE49-F238E27FC236}">
                    <a16:creationId xmlns:a16="http://schemas.microsoft.com/office/drawing/2014/main" id="{05A16D1D-1A22-42AE-B159-CDF684EFDB3C}"/>
                  </a:ext>
                </a:extLst>
              </p:cNvPr>
              <p:cNvSpPr/>
              <p:nvPr/>
            </p:nvSpPr>
            <p:spPr bwMode="auto">
              <a:xfrm>
                <a:off x="395287" y="4460795"/>
                <a:ext cx="828000" cy="144000"/>
              </a:xfrm>
              <a:prstGeom prst="rect">
                <a:avLst/>
              </a:prstGeom>
              <a:noFill/>
              <a:ln w="9525" cap="flat" cmpd="sng" algn="ctr">
                <a:noFill/>
                <a:prstDash val="solid"/>
                <a:round/>
                <a:headEnd type="none" w="med" len="med"/>
                <a:tailEnd type="none" w="med" len="med"/>
              </a:ln>
              <a:effectLst/>
            </p:spPr>
            <p:txBody>
              <a:bodyPr vert="horz" wrap="square" lIns="0" tIns="0" rIns="0" bIns="0" numCol="1" rtlCol="0" anchor="b" anchorCtr="0" compatLnSpc="1">
                <a:prstTxWarp prst="textNoShape">
                  <a:avLst/>
                </a:prstTxWarp>
              </a:bodyPr>
              <a:lstStyle/>
              <a:p>
                <a:pPr algn="ctr" defTabSz="987425" eaLnBrk="1" hangingPunct="1"/>
                <a:r>
                  <a:rPr lang="en-US" altLang="zh-TW" b="1" dirty="0">
                    <a:latin typeface="HGP明朝B" panose="02020800000000000000" pitchFamily="18" charset="-128"/>
                    <a:ea typeface="HGP明朝B" panose="02020800000000000000" pitchFamily="18" charset="-128"/>
                  </a:rPr>
                  <a:t>16</a:t>
                </a:r>
                <a:r>
                  <a:rPr lang="ja-JP" altLang="en-US" b="1" dirty="0">
                    <a:latin typeface="HGP明朝B" panose="02020800000000000000" pitchFamily="18" charset="-128"/>
                    <a:ea typeface="HGP明朝B" panose="02020800000000000000" pitchFamily="18" charset="-128"/>
                  </a:rPr>
                  <a:t>：</a:t>
                </a:r>
                <a:r>
                  <a:rPr lang="en-US" altLang="ja-JP" b="1" dirty="0">
                    <a:latin typeface="HGP明朝B" panose="02020800000000000000" pitchFamily="18" charset="-128"/>
                    <a:ea typeface="HGP明朝B" panose="02020800000000000000" pitchFamily="18" charset="-128"/>
                  </a:rPr>
                  <a:t>00</a:t>
                </a:r>
                <a:endParaRPr lang="en-US" altLang="zh-TW" b="1" dirty="0">
                  <a:latin typeface="HGP明朝B" panose="02020800000000000000" pitchFamily="18" charset="-128"/>
                  <a:ea typeface="HGP明朝B" panose="02020800000000000000" pitchFamily="18" charset="-128"/>
                </a:endParaRPr>
              </a:p>
            </p:txBody>
          </p:sp>
        </p:grpSp>
      </p:grpSp>
      <p:sp>
        <p:nvSpPr>
          <p:cNvPr id="13" name="テキスト ボックス 12">
            <a:extLst>
              <a:ext uri="{FF2B5EF4-FFF2-40B4-BE49-F238E27FC236}">
                <a16:creationId xmlns:a16="http://schemas.microsoft.com/office/drawing/2014/main" id="{B9918685-C4CA-42E4-8CCC-56EF16CBD9A8}"/>
              </a:ext>
            </a:extLst>
          </p:cNvPr>
          <p:cNvSpPr txBox="1"/>
          <p:nvPr/>
        </p:nvSpPr>
        <p:spPr>
          <a:xfrm>
            <a:off x="1608137" y="5021883"/>
            <a:ext cx="2025492" cy="323165"/>
          </a:xfrm>
          <a:prstGeom prst="rect">
            <a:avLst/>
          </a:prstGeom>
          <a:noFill/>
        </p:spPr>
        <p:txBody>
          <a:bodyPr wrap="square" rtlCol="0">
            <a:spAutoFit/>
          </a:bodyPr>
          <a:lstStyle/>
          <a:p>
            <a:r>
              <a:rPr lang="ja-JP" altLang="en-US" sz="1100" dirty="0">
                <a:latin typeface="HGP明朝B" panose="02020800000000000000" pitchFamily="18" charset="-128"/>
                <a:ea typeface="HGP明朝B" panose="02020800000000000000" pitchFamily="18" charset="-128"/>
              </a:rPr>
              <a:t>税理士 </a:t>
            </a:r>
            <a:r>
              <a:rPr lang="ja-JP" altLang="en-US" sz="1500" dirty="0">
                <a:latin typeface="HGP明朝B" panose="02020800000000000000" pitchFamily="18" charset="-128"/>
                <a:ea typeface="HGP明朝B" panose="02020800000000000000" pitchFamily="18" charset="-128"/>
              </a:rPr>
              <a:t>松浦 光洋 </a:t>
            </a:r>
            <a:r>
              <a:rPr lang="zh-TW" altLang="en-US" sz="1100" dirty="0">
                <a:latin typeface="HGP明朝B" panose="02020800000000000000" pitchFamily="18" charset="-128"/>
                <a:ea typeface="HGP明朝B" panose="02020800000000000000" pitchFamily="18" charset="-128"/>
              </a:rPr>
              <a:t>氏</a:t>
            </a:r>
          </a:p>
        </p:txBody>
      </p:sp>
      <p:graphicFrame>
        <p:nvGraphicFramePr>
          <p:cNvPr id="20" name="オブジェクト 19">
            <a:extLst>
              <a:ext uri="{FF2B5EF4-FFF2-40B4-BE49-F238E27FC236}">
                <a16:creationId xmlns:a16="http://schemas.microsoft.com/office/drawing/2014/main" id="{29A1D6A6-AA41-4859-BC9A-8661D482A231}"/>
              </a:ext>
            </a:extLst>
          </p:cNvPr>
          <p:cNvGraphicFramePr>
            <a:graphicFrameLocks noChangeAspect="1"/>
          </p:cNvGraphicFramePr>
          <p:nvPr>
            <p:extLst>
              <p:ext uri="{D42A27DB-BD31-4B8C-83A1-F6EECF244321}">
                <p14:modId xmlns:p14="http://schemas.microsoft.com/office/powerpoint/2010/main" val="293523399"/>
              </p:ext>
            </p:extLst>
          </p:nvPr>
        </p:nvGraphicFramePr>
        <p:xfrm>
          <a:off x="401638" y="6994525"/>
          <a:ext cx="6305550" cy="2847975"/>
        </p:xfrm>
        <a:graphic>
          <a:graphicData uri="http://schemas.openxmlformats.org/presentationml/2006/ole">
            <mc:AlternateContent xmlns:mc="http://schemas.openxmlformats.org/markup-compatibility/2006">
              <mc:Choice xmlns:v="urn:schemas-microsoft-com:vml" Requires="v">
                <p:oleObj spid="_x0000_s1069" name="Worksheet" r:id="rId4" imgW="6305689" imgH="2848070" progId="Excel.Sheet.12">
                  <p:embed/>
                </p:oleObj>
              </mc:Choice>
              <mc:Fallback>
                <p:oleObj name="Worksheet" r:id="rId4" imgW="6305689" imgH="2848070" progId="Excel.Sheet.12">
                  <p:embed/>
                  <p:pic>
                    <p:nvPicPr>
                      <p:cNvPr id="0" name=""/>
                      <p:cNvPicPr/>
                      <p:nvPr/>
                    </p:nvPicPr>
                    <p:blipFill>
                      <a:blip r:embed="rId5"/>
                      <a:stretch>
                        <a:fillRect/>
                      </a:stretch>
                    </p:blipFill>
                    <p:spPr>
                      <a:xfrm>
                        <a:off x="401638" y="6994525"/>
                        <a:ext cx="6305550" cy="2847975"/>
                      </a:xfrm>
                      <a:prstGeom prst="rect">
                        <a:avLst/>
                      </a:prstGeom>
                    </p:spPr>
                  </p:pic>
                </p:oleObj>
              </mc:Fallback>
            </mc:AlternateContent>
          </a:graphicData>
        </a:graphic>
      </p:graphicFrame>
      <p:pic>
        <p:nvPicPr>
          <p:cNvPr id="23" name="図 22">
            <a:extLst>
              <a:ext uri="{FF2B5EF4-FFF2-40B4-BE49-F238E27FC236}">
                <a16:creationId xmlns:a16="http://schemas.microsoft.com/office/drawing/2014/main" id="{8B70B131-11BE-4C5E-B53B-DDA8593362E2}"/>
              </a:ext>
            </a:extLst>
          </p:cNvPr>
          <p:cNvPicPr>
            <a:picLocks noChangeAspect="1"/>
          </p:cNvPicPr>
          <p:nvPr/>
        </p:nvPicPr>
        <p:blipFill rotWithShape="1">
          <a:blip r:embed="rId6"/>
          <a:srcRect l="1044" t="1230" r="836" b="1246"/>
          <a:stretch/>
        </p:blipFill>
        <p:spPr>
          <a:xfrm>
            <a:off x="4088879" y="6965209"/>
            <a:ext cx="3070746" cy="1578591"/>
          </a:xfrm>
          <a:prstGeom prst="rect">
            <a:avLst/>
          </a:prstGeom>
          <a:ln>
            <a:solidFill>
              <a:schemeClr val="bg1">
                <a:lumMod val="85000"/>
              </a:schemeClr>
            </a:solidFill>
          </a:ln>
        </p:spPr>
      </p:pic>
      <p:pic>
        <p:nvPicPr>
          <p:cNvPr id="27" name="図 26">
            <a:extLst>
              <a:ext uri="{FF2B5EF4-FFF2-40B4-BE49-F238E27FC236}">
                <a16:creationId xmlns:a16="http://schemas.microsoft.com/office/drawing/2014/main" id="{8F714D19-B800-4868-B9EC-DFAE3EB0E6FD}"/>
              </a:ext>
            </a:extLst>
          </p:cNvPr>
          <p:cNvPicPr>
            <a:picLocks noChangeAspect="1"/>
          </p:cNvPicPr>
          <p:nvPr/>
        </p:nvPicPr>
        <p:blipFill>
          <a:blip r:embed="rId7"/>
          <a:stretch>
            <a:fillRect/>
          </a:stretch>
        </p:blipFill>
        <p:spPr>
          <a:xfrm>
            <a:off x="5505718" y="8686437"/>
            <a:ext cx="1080000" cy="1080000"/>
          </a:xfrm>
          <a:prstGeom prst="rect">
            <a:avLst/>
          </a:prstGeom>
        </p:spPr>
      </p:pic>
      <p:sp>
        <p:nvSpPr>
          <p:cNvPr id="28" name="テキスト ボックス 27">
            <a:extLst>
              <a:ext uri="{FF2B5EF4-FFF2-40B4-BE49-F238E27FC236}">
                <a16:creationId xmlns:a16="http://schemas.microsoft.com/office/drawing/2014/main" id="{79AB8735-27AB-4704-9A1F-D8380990322E}"/>
              </a:ext>
            </a:extLst>
          </p:cNvPr>
          <p:cNvSpPr txBox="1"/>
          <p:nvPr/>
        </p:nvSpPr>
        <p:spPr>
          <a:xfrm>
            <a:off x="5059554" y="10271816"/>
            <a:ext cx="2210862" cy="276999"/>
          </a:xfrm>
          <a:prstGeom prst="rect">
            <a:avLst/>
          </a:prstGeom>
          <a:noFill/>
        </p:spPr>
        <p:txBody>
          <a:bodyPr wrap="none" rtlCol="0">
            <a:spAutoFit/>
          </a:bodyPr>
          <a:lstStyle/>
          <a:p>
            <a:r>
              <a:rPr kumimoji="1" lang="ja-JP" altLang="en-US" dirty="0">
                <a:latin typeface="HGP明朝B" panose="02020800000000000000" pitchFamily="18" charset="-128"/>
                <a:ea typeface="HGP明朝B" panose="02020800000000000000" pitchFamily="18" charset="-128"/>
              </a:rPr>
              <a:t>表示有効期限 </a:t>
            </a:r>
            <a:r>
              <a:rPr kumimoji="1" lang="en-US" altLang="ja-JP" dirty="0">
                <a:latin typeface="HGP明朝B" panose="02020800000000000000" pitchFamily="18" charset="-128"/>
                <a:ea typeface="HGP明朝B" panose="02020800000000000000" pitchFamily="18" charset="-128"/>
              </a:rPr>
              <a:t>2022</a:t>
            </a:r>
            <a:r>
              <a:rPr kumimoji="1" lang="ja-JP" altLang="en-US" dirty="0">
                <a:latin typeface="HGP明朝B" panose="02020800000000000000" pitchFamily="18" charset="-128"/>
                <a:ea typeface="HGP明朝B" panose="02020800000000000000" pitchFamily="18" charset="-128"/>
              </a:rPr>
              <a:t>年</a:t>
            </a:r>
            <a:r>
              <a:rPr kumimoji="1" lang="en-US" altLang="ja-JP" dirty="0">
                <a:latin typeface="HGP明朝B" panose="02020800000000000000" pitchFamily="18" charset="-128"/>
                <a:ea typeface="HGP明朝B" panose="02020800000000000000" pitchFamily="18" charset="-128"/>
              </a:rPr>
              <a:t>10</a:t>
            </a:r>
            <a:r>
              <a:rPr kumimoji="1" lang="ja-JP" altLang="en-US" dirty="0">
                <a:latin typeface="HGP明朝B" panose="02020800000000000000" pitchFamily="18" charset="-128"/>
                <a:ea typeface="HGP明朝B" panose="02020800000000000000" pitchFamily="18" charset="-128"/>
              </a:rPr>
              <a:t>月</a:t>
            </a:r>
            <a:r>
              <a:rPr kumimoji="1" lang="en-US" altLang="ja-JP" dirty="0">
                <a:latin typeface="HGP明朝B" panose="02020800000000000000" pitchFamily="18" charset="-128"/>
                <a:ea typeface="HGP明朝B" panose="02020800000000000000" pitchFamily="18" charset="-128"/>
              </a:rPr>
              <a:t>11</a:t>
            </a:r>
            <a:r>
              <a:rPr kumimoji="1" lang="ja-JP" altLang="en-US" dirty="0">
                <a:latin typeface="HGP明朝B" panose="02020800000000000000" pitchFamily="18" charset="-128"/>
                <a:ea typeface="HGP明朝B" panose="02020800000000000000" pitchFamily="18" charset="-128"/>
              </a:rPr>
              <a:t>日</a:t>
            </a:r>
          </a:p>
        </p:txBody>
      </p:sp>
      <p:sp>
        <p:nvSpPr>
          <p:cNvPr id="3" name="テキスト ボックス 2">
            <a:extLst>
              <a:ext uri="{FF2B5EF4-FFF2-40B4-BE49-F238E27FC236}">
                <a16:creationId xmlns:a16="http://schemas.microsoft.com/office/drawing/2014/main" id="{9B259279-307C-49BF-A993-C80E19386A99}"/>
              </a:ext>
            </a:extLst>
          </p:cNvPr>
          <p:cNvSpPr txBox="1"/>
          <p:nvPr/>
        </p:nvSpPr>
        <p:spPr>
          <a:xfrm>
            <a:off x="5268911" y="9755675"/>
            <a:ext cx="1585690" cy="276999"/>
          </a:xfrm>
          <a:prstGeom prst="rect">
            <a:avLst/>
          </a:prstGeom>
          <a:noFill/>
        </p:spPr>
        <p:txBody>
          <a:bodyPr wrap="none" rtlCol="0">
            <a:spAutoFit/>
          </a:bodyPr>
          <a:lstStyle/>
          <a:p>
            <a:r>
              <a:rPr kumimoji="1" lang="ja-JP" altLang="en-US" dirty="0">
                <a:latin typeface="HGP明朝B" panose="02020800000000000000" pitchFamily="18" charset="-128"/>
                <a:ea typeface="HGP明朝B" panose="02020800000000000000" pitchFamily="18" charset="-128"/>
              </a:rPr>
              <a:t>申込フォーム</a:t>
            </a:r>
            <a:r>
              <a:rPr kumimoji="1" lang="en-US" altLang="ja-JP" dirty="0">
                <a:latin typeface="HGP明朝B" panose="02020800000000000000" pitchFamily="18" charset="-128"/>
                <a:ea typeface="HGP明朝B" panose="02020800000000000000" pitchFamily="18" charset="-128"/>
              </a:rPr>
              <a:t>QR</a:t>
            </a:r>
            <a:r>
              <a:rPr kumimoji="1" lang="ja-JP" altLang="en-US" dirty="0">
                <a:latin typeface="HGP明朝B" panose="02020800000000000000" pitchFamily="18" charset="-128"/>
                <a:ea typeface="HGP明朝B" panose="02020800000000000000" pitchFamily="18" charset="-128"/>
              </a:rPr>
              <a:t>コード</a:t>
            </a:r>
          </a:p>
        </p:txBody>
      </p:sp>
      <p:pic>
        <p:nvPicPr>
          <p:cNvPr id="8" name="図 7">
            <a:extLst>
              <a:ext uri="{FF2B5EF4-FFF2-40B4-BE49-F238E27FC236}">
                <a16:creationId xmlns:a16="http://schemas.microsoft.com/office/drawing/2014/main" id="{B6DF8DAA-7DA8-4018-9B91-F86CFFB921DB}"/>
              </a:ext>
            </a:extLst>
          </p:cNvPr>
          <p:cNvPicPr>
            <a:picLocks noChangeAspect="1"/>
          </p:cNvPicPr>
          <p:nvPr/>
        </p:nvPicPr>
        <p:blipFill rotWithShape="1">
          <a:blip r:embed="rId8"/>
          <a:srcRect b="5343"/>
          <a:stretch/>
        </p:blipFill>
        <p:spPr>
          <a:xfrm>
            <a:off x="3768986" y="4819734"/>
            <a:ext cx="531332" cy="698400"/>
          </a:xfrm>
          <a:prstGeom prst="rect">
            <a:avLst/>
          </a:prstGeom>
        </p:spPr>
      </p:pic>
      <p:pic>
        <p:nvPicPr>
          <p:cNvPr id="10" name="図 9">
            <a:extLst>
              <a:ext uri="{FF2B5EF4-FFF2-40B4-BE49-F238E27FC236}">
                <a16:creationId xmlns:a16="http://schemas.microsoft.com/office/drawing/2014/main" id="{1A788229-0E1A-40ED-B03B-B152C09546FE}"/>
              </a:ext>
            </a:extLst>
          </p:cNvPr>
          <p:cNvPicPr>
            <a:picLocks noChangeAspect="1"/>
          </p:cNvPicPr>
          <p:nvPr/>
        </p:nvPicPr>
        <p:blipFill rotWithShape="1">
          <a:blip r:embed="rId9"/>
          <a:srcRect t="951" b="9371"/>
          <a:stretch/>
        </p:blipFill>
        <p:spPr>
          <a:xfrm>
            <a:off x="3760318" y="5993553"/>
            <a:ext cx="540000" cy="698713"/>
          </a:xfrm>
          <a:prstGeom prst="rect">
            <a:avLst/>
          </a:prstGeom>
        </p:spPr>
      </p:pic>
      <p:sp>
        <p:nvSpPr>
          <p:cNvPr id="12" name="テキスト ボックス 11">
            <a:extLst>
              <a:ext uri="{FF2B5EF4-FFF2-40B4-BE49-F238E27FC236}">
                <a16:creationId xmlns:a16="http://schemas.microsoft.com/office/drawing/2014/main" id="{77172266-C25D-47A0-8C53-401A6C47BB39}"/>
              </a:ext>
            </a:extLst>
          </p:cNvPr>
          <p:cNvSpPr txBox="1"/>
          <p:nvPr/>
        </p:nvSpPr>
        <p:spPr>
          <a:xfrm>
            <a:off x="4370045" y="3774847"/>
            <a:ext cx="2786129" cy="590803"/>
          </a:xfrm>
          <a:prstGeom prst="rect">
            <a:avLst/>
          </a:prstGeom>
          <a:noFill/>
          <a:ln>
            <a:noFill/>
          </a:ln>
        </p:spPr>
        <p:txBody>
          <a:bodyPr wrap="square" lIns="0" tIns="0" rIns="0" bIns="0" rtlCol="0">
            <a:spAutoFit/>
          </a:bodyPr>
          <a:lstStyle/>
          <a:p>
            <a:pPr algn="dist">
              <a:lnSpc>
                <a:spcPct val="150000"/>
              </a:lnSpc>
            </a:pPr>
            <a:r>
              <a:rPr lang="ja-JP" altLang="en-US" sz="900" dirty="0">
                <a:latin typeface="HG明朝B" panose="02020809000000000000" pitchFamily="17" charset="-128"/>
                <a:ea typeface="HG明朝B" panose="02020809000000000000" pitchFamily="17" charset="-128"/>
              </a:rPr>
              <a:t>「インボイス制度」という言葉を初めて聞いた方や</a:t>
            </a:r>
            <a:endParaRPr lang="en-US" altLang="ja-JP" sz="900" dirty="0">
              <a:latin typeface="HG明朝B" panose="02020809000000000000" pitchFamily="17" charset="-128"/>
              <a:ea typeface="HG明朝B" panose="02020809000000000000" pitchFamily="17" charset="-128"/>
            </a:endParaRPr>
          </a:p>
          <a:p>
            <a:pPr algn="just">
              <a:lnSpc>
                <a:spcPct val="150000"/>
              </a:lnSpc>
            </a:pPr>
            <a:r>
              <a:rPr lang="ja-JP" altLang="en-US" sz="900" dirty="0">
                <a:latin typeface="HG明朝B" panose="02020809000000000000" pitchFamily="17" charset="-128"/>
                <a:ea typeface="HG明朝B" panose="02020809000000000000" pitchFamily="17" charset="-128"/>
              </a:rPr>
              <a:t>制度全体の仕組みを知りたい方向けにインボイス制度について分かりやすく説明します。</a:t>
            </a:r>
            <a:endParaRPr kumimoji="1" lang="ja-JP" altLang="en-US" sz="900" dirty="0">
              <a:latin typeface="HG明朝B" panose="02020809000000000000" pitchFamily="17" charset="-128"/>
              <a:ea typeface="HG明朝B" panose="02020809000000000000" pitchFamily="17" charset="-128"/>
            </a:endParaRPr>
          </a:p>
        </p:txBody>
      </p:sp>
      <p:sp>
        <p:nvSpPr>
          <p:cNvPr id="64" name="テキスト ボックス 63">
            <a:extLst>
              <a:ext uri="{FF2B5EF4-FFF2-40B4-BE49-F238E27FC236}">
                <a16:creationId xmlns:a16="http://schemas.microsoft.com/office/drawing/2014/main" id="{057B6703-8438-493F-B04D-F365C5175DA6}"/>
              </a:ext>
            </a:extLst>
          </p:cNvPr>
          <p:cNvSpPr txBox="1"/>
          <p:nvPr/>
        </p:nvSpPr>
        <p:spPr>
          <a:xfrm>
            <a:off x="4405607" y="4823361"/>
            <a:ext cx="2766882" cy="830997"/>
          </a:xfrm>
          <a:prstGeom prst="rect">
            <a:avLst/>
          </a:prstGeom>
          <a:noFill/>
          <a:ln>
            <a:noFill/>
          </a:ln>
        </p:spPr>
        <p:txBody>
          <a:bodyPr wrap="square" lIns="0" tIns="0" rIns="0" bIns="0" rtlCol="0">
            <a:spAutoFit/>
          </a:bodyPr>
          <a:lstStyle/>
          <a:p>
            <a:pPr algn="dist"/>
            <a:r>
              <a:rPr lang="ja-JP" altLang="ja-JP" sz="900" dirty="0">
                <a:latin typeface="HGS明朝B" panose="02020800000000000000" pitchFamily="18" charset="-128"/>
                <a:ea typeface="HGS明朝B" panose="02020800000000000000" pitchFamily="18" charset="-128"/>
              </a:rPr>
              <a:t>インボイス制度導入後の影響についてのポイントを</a:t>
            </a:r>
            <a:endParaRPr lang="en-US" altLang="ja-JP" sz="900" dirty="0">
              <a:latin typeface="HGS明朝B" panose="02020800000000000000" pitchFamily="18" charset="-128"/>
              <a:ea typeface="HGS明朝B" panose="02020800000000000000" pitchFamily="18" charset="-128"/>
            </a:endParaRPr>
          </a:p>
          <a:p>
            <a:pPr algn="just"/>
            <a:r>
              <a:rPr lang="ja-JP" altLang="ja-JP" sz="900" dirty="0">
                <a:latin typeface="HGS明朝B" panose="02020800000000000000" pitchFamily="18" charset="-128"/>
                <a:ea typeface="HGS明朝B" panose="02020800000000000000" pitchFamily="18" charset="-128"/>
              </a:rPr>
              <a:t>分かり</a:t>
            </a:r>
            <a:r>
              <a:rPr lang="ja-JP" altLang="en-US" sz="900" dirty="0">
                <a:latin typeface="HGS明朝B" panose="02020800000000000000" pitchFamily="18" charset="-128"/>
                <a:ea typeface="HGS明朝B" panose="02020800000000000000" pitchFamily="18" charset="-128"/>
              </a:rPr>
              <a:t>やす</a:t>
            </a:r>
            <a:r>
              <a:rPr lang="ja-JP" altLang="ja-JP" sz="900" dirty="0">
                <a:latin typeface="HGS明朝B" panose="02020800000000000000" pitchFamily="18" charset="-128"/>
                <a:ea typeface="HGS明朝B" panose="02020800000000000000" pitchFamily="18" charset="-128"/>
              </a:rPr>
              <a:t>く説明します。</a:t>
            </a:r>
          </a:p>
          <a:p>
            <a:pPr algn="dist"/>
            <a:r>
              <a:rPr lang="ja-JP" altLang="ja-JP" sz="900" dirty="0">
                <a:latin typeface="HGS明朝B" panose="02020800000000000000" pitchFamily="18" charset="-128"/>
                <a:ea typeface="HGS明朝B" panose="02020800000000000000" pitchFamily="18" charset="-128"/>
              </a:rPr>
              <a:t>・インボイス制度導入についての免税事業者の対応</a:t>
            </a:r>
          </a:p>
          <a:p>
            <a:pPr algn="dist"/>
            <a:r>
              <a:rPr lang="ja-JP" altLang="ja-JP" sz="900" dirty="0">
                <a:latin typeface="HGS明朝B" panose="02020800000000000000" pitchFamily="18" charset="-128"/>
                <a:ea typeface="HGS明朝B" panose="02020800000000000000" pitchFamily="18" charset="-128"/>
              </a:rPr>
              <a:t>・インボイス制度導入事業者のメリット</a:t>
            </a:r>
            <a:r>
              <a:rPr lang="en-US" altLang="ja-JP" sz="900" dirty="0">
                <a:latin typeface="HGS明朝B" panose="02020800000000000000" pitchFamily="18" charset="-128"/>
                <a:ea typeface="HGS明朝B" panose="02020800000000000000" pitchFamily="18" charset="-128"/>
              </a:rPr>
              <a:t>､</a:t>
            </a:r>
            <a:r>
              <a:rPr lang="ja-JP" altLang="ja-JP" sz="900" dirty="0">
                <a:latin typeface="HGS明朝B" panose="02020800000000000000" pitchFamily="18" charset="-128"/>
                <a:ea typeface="HGS明朝B" panose="02020800000000000000" pitchFamily="18" charset="-128"/>
              </a:rPr>
              <a:t>デメリット</a:t>
            </a:r>
          </a:p>
          <a:p>
            <a:pPr algn="just"/>
            <a:r>
              <a:rPr lang="ja-JP" altLang="ja-JP" sz="900" dirty="0">
                <a:latin typeface="HGS明朝B" panose="02020800000000000000" pitchFamily="18" charset="-128"/>
                <a:ea typeface="HGS明朝B" panose="02020800000000000000" pitchFamily="18" charset="-128"/>
              </a:rPr>
              <a:t>・その他</a:t>
            </a:r>
            <a:r>
              <a:rPr lang="en-US" altLang="ja-JP" sz="900" dirty="0">
                <a:latin typeface="HGS明朝B" panose="02020800000000000000" pitchFamily="18" charset="-128"/>
                <a:ea typeface="HGS明朝B" panose="02020800000000000000" pitchFamily="18" charset="-128"/>
              </a:rPr>
              <a:t>(</a:t>
            </a:r>
            <a:r>
              <a:rPr lang="ja-JP" altLang="en-US" sz="900" dirty="0">
                <a:latin typeface="HGS明朝B" panose="02020800000000000000" pitchFamily="18" charset="-128"/>
                <a:ea typeface="HGS明朝B" panose="02020800000000000000" pitchFamily="18" charset="-128"/>
              </a:rPr>
              <a:t>質疑応答</a:t>
            </a:r>
            <a:r>
              <a:rPr lang="en-US" altLang="ja-JP" sz="900" dirty="0">
                <a:latin typeface="HGS明朝B" panose="02020800000000000000" pitchFamily="18" charset="-128"/>
                <a:ea typeface="HGS明朝B" panose="02020800000000000000" pitchFamily="18" charset="-128"/>
              </a:rPr>
              <a:t>)</a:t>
            </a:r>
            <a:endParaRPr lang="ja-JP" altLang="ja-JP" sz="900" dirty="0">
              <a:latin typeface="HGS明朝B" panose="02020800000000000000" pitchFamily="18" charset="-128"/>
              <a:ea typeface="HGS明朝B" panose="02020800000000000000" pitchFamily="18" charset="-128"/>
            </a:endParaRPr>
          </a:p>
          <a:p>
            <a:endParaRPr kumimoji="1" lang="ja-JP" altLang="en-US" sz="900" dirty="0">
              <a:latin typeface="HGS明朝B" panose="02020800000000000000" pitchFamily="18" charset="-128"/>
              <a:ea typeface="HGS明朝B" panose="02020800000000000000" pitchFamily="18" charset="-128"/>
            </a:endParaRPr>
          </a:p>
        </p:txBody>
      </p:sp>
      <p:sp>
        <p:nvSpPr>
          <p:cNvPr id="65" name="テキスト ボックス 64">
            <a:extLst>
              <a:ext uri="{FF2B5EF4-FFF2-40B4-BE49-F238E27FC236}">
                <a16:creationId xmlns:a16="http://schemas.microsoft.com/office/drawing/2014/main" id="{5CAA2367-A537-40A7-A4D4-49EA0F685DDA}"/>
              </a:ext>
            </a:extLst>
          </p:cNvPr>
          <p:cNvSpPr txBox="1"/>
          <p:nvPr/>
        </p:nvSpPr>
        <p:spPr>
          <a:xfrm>
            <a:off x="4426212" y="5967380"/>
            <a:ext cx="2747347" cy="830997"/>
          </a:xfrm>
          <a:prstGeom prst="rect">
            <a:avLst/>
          </a:prstGeom>
          <a:noFill/>
          <a:ln>
            <a:noFill/>
          </a:ln>
        </p:spPr>
        <p:txBody>
          <a:bodyPr wrap="square" lIns="0" tIns="0" rIns="0" bIns="0" rtlCol="0">
            <a:spAutoFit/>
          </a:bodyPr>
          <a:lstStyle/>
          <a:p>
            <a:pPr algn="dist"/>
            <a:r>
              <a:rPr lang="ja-JP" altLang="en-US" sz="900" dirty="0">
                <a:latin typeface="HG明朝B" panose="02020809000000000000" pitchFamily="17" charset="-128"/>
                <a:ea typeface="HG明朝B" panose="02020809000000000000" pitchFamily="17" charset="-128"/>
              </a:rPr>
              <a:t>電子帳票保存法の概要と対応について分かりやすく</a:t>
            </a:r>
            <a:endParaRPr lang="en-US" altLang="ja-JP" sz="900" dirty="0">
              <a:latin typeface="HG明朝B" panose="02020809000000000000" pitchFamily="17" charset="-128"/>
              <a:ea typeface="HG明朝B" panose="02020809000000000000" pitchFamily="17" charset="-128"/>
            </a:endParaRPr>
          </a:p>
          <a:p>
            <a:r>
              <a:rPr lang="ja-JP" altLang="en-US" sz="900" dirty="0">
                <a:latin typeface="HG明朝B" panose="02020809000000000000" pitchFamily="17" charset="-128"/>
                <a:ea typeface="HG明朝B" panose="02020809000000000000" pitchFamily="17" charset="-128"/>
              </a:rPr>
              <a:t>説明します。</a:t>
            </a:r>
          </a:p>
          <a:p>
            <a:r>
              <a:rPr lang="ja-JP" altLang="en-US" sz="900" dirty="0">
                <a:latin typeface="HG明朝B" panose="02020809000000000000" pitchFamily="17" charset="-128"/>
                <a:ea typeface="HG明朝B" panose="02020809000000000000" pitchFamily="17" charset="-128"/>
              </a:rPr>
              <a:t>・電子帳簿保存法の概要</a:t>
            </a:r>
          </a:p>
          <a:p>
            <a:r>
              <a:rPr lang="ja-JP" altLang="en-US" sz="900" dirty="0">
                <a:latin typeface="HG明朝B" panose="02020809000000000000" pitchFamily="17" charset="-128"/>
                <a:ea typeface="HG明朝B" panose="02020809000000000000" pitchFamily="17" charset="-128"/>
              </a:rPr>
              <a:t>・</a:t>
            </a:r>
            <a:r>
              <a:rPr lang="en-US" altLang="ja-JP" sz="900" dirty="0">
                <a:latin typeface="HG明朝B" panose="02020809000000000000" pitchFamily="17" charset="-128"/>
                <a:ea typeface="HG明朝B" panose="02020809000000000000" pitchFamily="17" charset="-128"/>
              </a:rPr>
              <a:t>2</a:t>
            </a:r>
            <a:r>
              <a:rPr lang="ja-JP" altLang="en-US" sz="900" dirty="0">
                <a:latin typeface="HG明朝B" panose="02020809000000000000" pitchFamily="17" charset="-128"/>
                <a:ea typeface="HG明朝B" panose="02020809000000000000" pitchFamily="17" charset="-128"/>
              </a:rPr>
              <a:t>年間の猶予について</a:t>
            </a:r>
          </a:p>
          <a:p>
            <a:r>
              <a:rPr lang="ja-JP" altLang="en-US" sz="900" dirty="0">
                <a:latin typeface="HG明朝B" panose="02020809000000000000" pitchFamily="17" charset="-128"/>
                <a:ea typeface="HG明朝B" panose="02020809000000000000" pitchFamily="17" charset="-128"/>
              </a:rPr>
              <a:t>・タイムスタンプについて</a:t>
            </a:r>
          </a:p>
          <a:p>
            <a:r>
              <a:rPr lang="ja-JP" altLang="en-US" sz="900" dirty="0">
                <a:latin typeface="HG明朝B" panose="02020809000000000000" pitchFamily="17" charset="-128"/>
                <a:ea typeface="HG明朝B" panose="02020809000000000000" pitchFamily="17" charset="-128"/>
              </a:rPr>
              <a:t>・その他</a:t>
            </a:r>
            <a:r>
              <a:rPr lang="en-US" altLang="ja-JP" sz="900" dirty="0">
                <a:latin typeface="HG明朝B" panose="02020809000000000000" pitchFamily="17" charset="-128"/>
                <a:ea typeface="HG明朝B" panose="02020809000000000000" pitchFamily="17" charset="-128"/>
              </a:rPr>
              <a:t>(</a:t>
            </a:r>
            <a:r>
              <a:rPr lang="ja-JP" altLang="en-US" sz="900" dirty="0">
                <a:latin typeface="HG明朝B" panose="02020809000000000000" pitchFamily="17" charset="-128"/>
                <a:ea typeface="HG明朝B" panose="02020809000000000000" pitchFamily="17" charset="-128"/>
              </a:rPr>
              <a:t>質疑応答</a:t>
            </a:r>
            <a:r>
              <a:rPr lang="en-US" altLang="ja-JP" sz="900" dirty="0">
                <a:latin typeface="HG明朝B" panose="02020809000000000000" pitchFamily="17" charset="-128"/>
                <a:ea typeface="HG明朝B" panose="02020809000000000000" pitchFamily="17" charset="-128"/>
              </a:rPr>
              <a:t>)</a:t>
            </a:r>
            <a:endParaRPr lang="ja-JP" altLang="en-US" sz="900" dirty="0">
              <a:latin typeface="HG明朝B" panose="02020809000000000000" pitchFamily="17" charset="-128"/>
              <a:ea typeface="HG明朝B" panose="02020809000000000000" pitchFamily="17" charset="-128"/>
            </a:endParaRPr>
          </a:p>
        </p:txBody>
      </p:sp>
      <p:grpSp>
        <p:nvGrpSpPr>
          <p:cNvPr id="7" name="グループ化 6">
            <a:extLst>
              <a:ext uri="{FF2B5EF4-FFF2-40B4-BE49-F238E27FC236}">
                <a16:creationId xmlns:a16="http://schemas.microsoft.com/office/drawing/2014/main" id="{168AE1EC-F5D7-4910-9240-7861D4EB163E}"/>
              </a:ext>
            </a:extLst>
          </p:cNvPr>
          <p:cNvGrpSpPr/>
          <p:nvPr/>
        </p:nvGrpSpPr>
        <p:grpSpPr>
          <a:xfrm>
            <a:off x="388774" y="4715820"/>
            <a:ext cx="1050527" cy="828929"/>
            <a:chOff x="387703" y="4752514"/>
            <a:chExt cx="1050527" cy="828929"/>
          </a:xfrm>
        </p:grpSpPr>
        <p:grpSp>
          <p:nvGrpSpPr>
            <p:cNvPr id="179" name="グループ化 178">
              <a:extLst>
                <a:ext uri="{FF2B5EF4-FFF2-40B4-BE49-F238E27FC236}">
                  <a16:creationId xmlns:a16="http://schemas.microsoft.com/office/drawing/2014/main" id="{8737B122-9519-4360-AE21-8DDC3C503A50}"/>
                </a:ext>
              </a:extLst>
            </p:cNvPr>
            <p:cNvGrpSpPr/>
            <p:nvPr/>
          </p:nvGrpSpPr>
          <p:grpSpPr>
            <a:xfrm>
              <a:off x="387703" y="5144782"/>
              <a:ext cx="1050527" cy="436661"/>
              <a:chOff x="395287" y="4168134"/>
              <a:chExt cx="828000" cy="436661"/>
            </a:xfrm>
          </p:grpSpPr>
          <p:sp>
            <p:nvSpPr>
              <p:cNvPr id="180" name="正方形/長方形 179">
                <a:extLst>
                  <a:ext uri="{FF2B5EF4-FFF2-40B4-BE49-F238E27FC236}">
                    <a16:creationId xmlns:a16="http://schemas.microsoft.com/office/drawing/2014/main" id="{E9EEDFB8-2BED-4291-83AE-638AD6DC6C6E}"/>
                  </a:ext>
                </a:extLst>
              </p:cNvPr>
              <p:cNvSpPr/>
              <p:nvPr/>
            </p:nvSpPr>
            <p:spPr bwMode="auto">
              <a:xfrm>
                <a:off x="395287" y="4168134"/>
                <a:ext cx="828000" cy="144000"/>
              </a:xfrm>
              <a:prstGeom prst="rect">
                <a:avLst/>
              </a:prstGeom>
              <a:noFill/>
              <a:ln w="9525" cap="flat" cmpd="sng" algn="ctr">
                <a:noFill/>
                <a:prstDash val="solid"/>
                <a:round/>
                <a:headEnd type="none" w="med" len="med"/>
                <a:tailEnd type="none" w="med" len="med"/>
              </a:ln>
              <a:effectLst/>
            </p:spPr>
            <p:txBody>
              <a:bodyPr vert="horz" wrap="square" lIns="0" tIns="0" rIns="0" bIns="0" numCol="1" rtlCol="0" anchor="b" anchorCtr="0" compatLnSpc="1">
                <a:prstTxWarp prst="textNoShape">
                  <a:avLst/>
                </a:prstTxWarp>
              </a:bodyPr>
              <a:lstStyle/>
              <a:p>
                <a:pPr algn="ctr" defTabSz="987425" eaLnBrk="1" hangingPunct="1"/>
                <a:r>
                  <a:rPr lang="en-US" altLang="zh-TW" b="1" dirty="0">
                    <a:latin typeface="HGP明朝B" panose="02020800000000000000" pitchFamily="18" charset="-128"/>
                    <a:ea typeface="HGP明朝B" panose="02020800000000000000" pitchFamily="18" charset="-128"/>
                  </a:rPr>
                  <a:t>15</a:t>
                </a:r>
                <a:r>
                  <a:rPr lang="zh-TW" altLang="en-US" b="1" dirty="0">
                    <a:latin typeface="HGP明朝B" panose="02020800000000000000" pitchFamily="18" charset="-128"/>
                    <a:ea typeface="HGP明朝B" panose="02020800000000000000" pitchFamily="18" charset="-128"/>
                  </a:rPr>
                  <a:t>：</a:t>
                </a:r>
                <a:r>
                  <a:rPr lang="en-US" altLang="zh-TW" b="1" dirty="0">
                    <a:latin typeface="HGP明朝B" panose="02020800000000000000" pitchFamily="18" charset="-128"/>
                    <a:ea typeface="HGP明朝B" panose="02020800000000000000" pitchFamily="18" charset="-128"/>
                  </a:rPr>
                  <a:t>00</a:t>
                </a:r>
              </a:p>
            </p:txBody>
          </p:sp>
          <p:sp>
            <p:nvSpPr>
              <p:cNvPr id="181" name="正方形/長方形 180">
                <a:extLst>
                  <a:ext uri="{FF2B5EF4-FFF2-40B4-BE49-F238E27FC236}">
                    <a16:creationId xmlns:a16="http://schemas.microsoft.com/office/drawing/2014/main" id="{82E4BC1E-B24F-40AF-B4FC-EAF609E413CD}"/>
                  </a:ext>
                </a:extLst>
              </p:cNvPr>
              <p:cNvSpPr/>
              <p:nvPr/>
            </p:nvSpPr>
            <p:spPr bwMode="auto">
              <a:xfrm>
                <a:off x="395287" y="4326563"/>
                <a:ext cx="828000" cy="144601"/>
              </a:xfrm>
              <a:prstGeom prst="rect">
                <a:avLst/>
              </a:prstGeom>
              <a:noFill/>
              <a:ln w="9525" cap="flat" cmpd="sng" algn="ctr">
                <a:noFill/>
                <a:prstDash val="solid"/>
                <a:round/>
                <a:headEnd type="none" w="med" len="med"/>
                <a:tailEnd type="none" w="med" len="med"/>
              </a:ln>
              <a:effectLst/>
            </p:spPr>
            <p:txBody>
              <a:bodyPr vert="eaVert" wrap="square" lIns="0" tIns="0" rIns="0" bIns="0" numCol="1" rtlCol="0" anchor="ctr" anchorCtr="0" compatLnSpc="1">
                <a:prstTxWarp prst="textNoShape">
                  <a:avLst/>
                </a:prstTxWarp>
              </a:bodyPr>
              <a:lstStyle/>
              <a:p>
                <a:pPr algn="ctr" defTabSz="987425" eaLnBrk="1" hangingPunct="1"/>
                <a:r>
                  <a:rPr lang="zh-TW" altLang="en-US" sz="800" b="1" dirty="0">
                    <a:latin typeface="HGP明朝B" panose="02020800000000000000" pitchFamily="18" charset="-128"/>
                    <a:ea typeface="HGP明朝B" panose="02020800000000000000" pitchFamily="18" charset="-128"/>
                  </a:rPr>
                  <a:t>～</a:t>
                </a:r>
              </a:p>
            </p:txBody>
          </p:sp>
          <p:sp>
            <p:nvSpPr>
              <p:cNvPr id="182" name="正方形/長方形 181">
                <a:extLst>
                  <a:ext uri="{FF2B5EF4-FFF2-40B4-BE49-F238E27FC236}">
                    <a16:creationId xmlns:a16="http://schemas.microsoft.com/office/drawing/2014/main" id="{A48F8941-286D-4F7D-8622-EB9D9D29B263}"/>
                  </a:ext>
                </a:extLst>
              </p:cNvPr>
              <p:cNvSpPr/>
              <p:nvPr/>
            </p:nvSpPr>
            <p:spPr bwMode="auto">
              <a:xfrm>
                <a:off x="395287" y="4460795"/>
                <a:ext cx="828000" cy="144000"/>
              </a:xfrm>
              <a:prstGeom prst="rect">
                <a:avLst/>
              </a:prstGeom>
              <a:noFill/>
              <a:ln w="9525" cap="flat" cmpd="sng" algn="ctr">
                <a:noFill/>
                <a:prstDash val="solid"/>
                <a:round/>
                <a:headEnd type="none" w="med" len="med"/>
                <a:tailEnd type="none" w="med" len="med"/>
              </a:ln>
              <a:effectLst/>
            </p:spPr>
            <p:txBody>
              <a:bodyPr vert="horz" wrap="square" lIns="0" tIns="0" rIns="0" bIns="0" numCol="1" rtlCol="0" anchor="b" anchorCtr="0" compatLnSpc="1">
                <a:prstTxWarp prst="textNoShape">
                  <a:avLst/>
                </a:prstTxWarp>
              </a:bodyPr>
              <a:lstStyle/>
              <a:p>
                <a:pPr algn="ctr" defTabSz="987425" eaLnBrk="1" hangingPunct="1"/>
                <a:r>
                  <a:rPr lang="en-US" altLang="zh-TW" b="1" dirty="0">
                    <a:latin typeface="HGP明朝B" panose="02020800000000000000" pitchFamily="18" charset="-128"/>
                    <a:ea typeface="HGP明朝B" panose="02020800000000000000" pitchFamily="18" charset="-128"/>
                  </a:rPr>
                  <a:t>16</a:t>
                </a:r>
                <a:r>
                  <a:rPr lang="ja-JP" altLang="en-US" b="1" dirty="0">
                    <a:latin typeface="HGP明朝B" panose="02020800000000000000" pitchFamily="18" charset="-128"/>
                    <a:ea typeface="HGP明朝B" panose="02020800000000000000" pitchFamily="18" charset="-128"/>
                  </a:rPr>
                  <a:t>：</a:t>
                </a:r>
                <a:r>
                  <a:rPr lang="en-US" altLang="ja-JP" b="1" dirty="0">
                    <a:latin typeface="HGP明朝B" panose="02020800000000000000" pitchFamily="18" charset="-128"/>
                    <a:ea typeface="HGP明朝B" panose="02020800000000000000" pitchFamily="18" charset="-128"/>
                  </a:rPr>
                  <a:t>00</a:t>
                </a:r>
                <a:endParaRPr lang="en-US" altLang="zh-TW" b="1" dirty="0">
                  <a:latin typeface="HGP明朝B" panose="02020800000000000000" pitchFamily="18" charset="-128"/>
                  <a:ea typeface="HGP明朝B" panose="02020800000000000000" pitchFamily="18" charset="-128"/>
                </a:endParaRPr>
              </a:p>
            </p:txBody>
          </p:sp>
        </p:grpSp>
        <p:sp>
          <p:nvSpPr>
            <p:cNvPr id="58" name="正方形/長方形 57">
              <a:extLst>
                <a:ext uri="{FF2B5EF4-FFF2-40B4-BE49-F238E27FC236}">
                  <a16:creationId xmlns:a16="http://schemas.microsoft.com/office/drawing/2014/main" id="{F009655C-858D-495F-A622-62A1BFE0DC44}"/>
                </a:ext>
              </a:extLst>
            </p:cNvPr>
            <p:cNvSpPr/>
            <p:nvPr/>
          </p:nvSpPr>
          <p:spPr bwMode="auto">
            <a:xfrm>
              <a:off x="392528" y="4752514"/>
              <a:ext cx="1044167" cy="345884"/>
            </a:xfrm>
            <a:prstGeom prst="rect">
              <a:avLst/>
            </a:prstGeom>
            <a:no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347663" indent="-347663" algn="ctr" defTabSz="987425" eaLnBrk="1" hangingPunct="1"/>
              <a:r>
                <a:rPr lang="en-US" altLang="ja-JP" b="1" dirty="0">
                  <a:latin typeface="HGP明朝B" panose="02020800000000000000" pitchFamily="18" charset="-128"/>
                  <a:ea typeface="HGP明朝B" panose="02020800000000000000" pitchFamily="18" charset="-128"/>
                </a:rPr>
                <a:t>10</a:t>
              </a:r>
              <a:r>
                <a:rPr lang="ja-JP" altLang="en-US" b="1" dirty="0">
                  <a:latin typeface="HGP明朝B" panose="02020800000000000000" pitchFamily="18" charset="-128"/>
                  <a:ea typeface="HGP明朝B" panose="02020800000000000000" pitchFamily="18" charset="-128"/>
                </a:rPr>
                <a:t>月 </a:t>
              </a:r>
              <a:r>
                <a:rPr lang="en-US" altLang="ja-JP" sz="2000" b="1" dirty="0">
                  <a:solidFill>
                    <a:srgbClr val="0070C0"/>
                  </a:solidFill>
                  <a:latin typeface="HGP明朝B" panose="02020800000000000000" pitchFamily="18" charset="-128"/>
                  <a:ea typeface="HGP明朝B" panose="02020800000000000000" pitchFamily="18" charset="-128"/>
                </a:rPr>
                <a:t>4</a:t>
              </a:r>
              <a:r>
                <a:rPr lang="ja-JP" altLang="en-US" b="1" dirty="0">
                  <a:latin typeface="HGP明朝B" panose="02020800000000000000" pitchFamily="18" charset="-128"/>
                  <a:ea typeface="HGP明朝B" panose="02020800000000000000" pitchFamily="18" charset="-128"/>
                </a:rPr>
                <a:t>日（火）</a:t>
              </a:r>
              <a:endParaRPr lang="en-US" altLang="zh-TW" b="1" dirty="0">
                <a:latin typeface="HGP明朝B" panose="02020800000000000000" pitchFamily="18" charset="-128"/>
                <a:ea typeface="HGP明朝B" panose="02020800000000000000" pitchFamily="18" charset="-128"/>
              </a:endParaRPr>
            </a:p>
          </p:txBody>
        </p:sp>
      </p:grpSp>
      <p:sp>
        <p:nvSpPr>
          <p:cNvPr id="11" name="テキスト ボックス 10">
            <a:extLst>
              <a:ext uri="{FF2B5EF4-FFF2-40B4-BE49-F238E27FC236}">
                <a16:creationId xmlns:a16="http://schemas.microsoft.com/office/drawing/2014/main" id="{28E7EBF7-9B43-4C39-A687-A5507AD12F41}"/>
              </a:ext>
            </a:extLst>
          </p:cNvPr>
          <p:cNvSpPr txBox="1"/>
          <p:nvPr/>
        </p:nvSpPr>
        <p:spPr>
          <a:xfrm>
            <a:off x="3622885" y="9348730"/>
            <a:ext cx="1494320" cy="276999"/>
          </a:xfrm>
          <a:prstGeom prst="rect">
            <a:avLst/>
          </a:prstGeom>
          <a:noFill/>
        </p:spPr>
        <p:txBody>
          <a:bodyPr wrap="none" rtlCol="0">
            <a:spAutoFit/>
          </a:bodyPr>
          <a:lstStyle/>
          <a:p>
            <a:r>
              <a:rPr kumimoji="1" lang="en-US" altLang="ja-JP" dirty="0">
                <a:latin typeface="HGP明朝B" panose="02020800000000000000" pitchFamily="18" charset="-128"/>
                <a:ea typeface="HGP明朝B" panose="02020800000000000000" pitchFamily="18" charset="-128"/>
              </a:rPr>
              <a:t>※</a:t>
            </a:r>
            <a:r>
              <a:rPr kumimoji="1" lang="ja-JP" altLang="en-US" dirty="0">
                <a:latin typeface="HGP明朝B" panose="02020800000000000000" pitchFamily="18" charset="-128"/>
                <a:ea typeface="HGP明朝B" panose="02020800000000000000" pitchFamily="18" charset="-128"/>
              </a:rPr>
              <a:t>両日ともに先着順</a:t>
            </a:r>
          </a:p>
        </p:txBody>
      </p:sp>
    </p:spTree>
    <p:extLst>
      <p:ext uri="{BB962C8B-B14F-4D97-AF65-F5344CB8AC3E}">
        <p14:creationId xmlns:p14="http://schemas.microsoft.com/office/powerpoint/2010/main" val="2633066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 Box 89">
            <a:extLst>
              <a:ext uri="{FF2B5EF4-FFF2-40B4-BE49-F238E27FC236}">
                <a16:creationId xmlns:a16="http://schemas.microsoft.com/office/drawing/2014/main" id="{5A8EDC0B-1FC3-4CEB-90AE-7C98BFF014FE}"/>
              </a:ext>
            </a:extLst>
          </p:cNvPr>
          <p:cNvSpPr txBox="1">
            <a:spLocks noChangeArrowheads="1"/>
          </p:cNvSpPr>
          <p:nvPr/>
        </p:nvSpPr>
        <p:spPr bwMode="auto">
          <a:xfrm>
            <a:off x="406331" y="6751467"/>
            <a:ext cx="6768000" cy="269819"/>
          </a:xfrm>
          <a:prstGeom prst="rect">
            <a:avLst/>
          </a:prstGeom>
          <a:noFill/>
          <a:ln w="9525">
            <a:noFill/>
            <a:miter lim="800000"/>
            <a:headEnd/>
            <a:tailEnd/>
          </a:ln>
          <a:effectLst>
            <a:prstShdw prst="shdw17" dist="17961" dir="2700000">
              <a:schemeClr val="accent1">
                <a:gamma/>
                <a:shade val="60000"/>
                <a:invGamma/>
              </a:schemeClr>
            </a:prstShdw>
          </a:effectLst>
        </p:spPr>
        <p:txBody>
          <a:bodyPr lIns="0" tIns="36000" rIns="0" bIns="0">
            <a:noAutofit/>
          </a:bodyPr>
          <a:lstStyle>
            <a:lvl1pPr>
              <a:defRPr kumimoji="1">
                <a:solidFill>
                  <a:schemeClr val="tx1"/>
                </a:solidFill>
                <a:latin typeface="Arial" pitchFamily="34" charset="0"/>
                <a:ea typeface="ＭＳ Ｐゴシック" pitchFamily="50" charset="-128"/>
              </a:defRPr>
            </a:lvl1pPr>
            <a:lvl2pPr marL="742950" indent="-285750">
              <a:defRPr kumimoji="1">
                <a:solidFill>
                  <a:schemeClr val="tx1"/>
                </a:solidFill>
                <a:latin typeface="Arial" pitchFamily="34" charset="0"/>
                <a:ea typeface="ＭＳ Ｐゴシック" pitchFamily="50" charset="-128"/>
              </a:defRPr>
            </a:lvl2pPr>
            <a:lvl3pPr marL="1143000" indent="-228600">
              <a:defRPr kumimoji="1">
                <a:solidFill>
                  <a:schemeClr val="tx1"/>
                </a:solidFill>
                <a:latin typeface="Arial" pitchFamily="34" charset="0"/>
                <a:ea typeface="ＭＳ Ｐゴシック" pitchFamily="50" charset="-128"/>
              </a:defRPr>
            </a:lvl3pPr>
            <a:lvl4pPr marL="1600200" indent="-228600">
              <a:defRPr kumimoji="1">
                <a:solidFill>
                  <a:schemeClr val="tx1"/>
                </a:solidFill>
                <a:latin typeface="Arial" pitchFamily="34" charset="0"/>
                <a:ea typeface="ＭＳ Ｐゴシック" pitchFamily="50" charset="-128"/>
              </a:defRPr>
            </a:lvl4pPr>
            <a:lvl5pPr marL="2057400" indent="-228600">
              <a:defRPr kumimoji="1">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algn="r" defTabSz="914400" rtl="0" eaLnBrk="0" fontAlgn="base" latinLnBrk="0" hangingPunct="0">
              <a:lnSpc>
                <a:spcPct val="100000"/>
              </a:lnSpc>
              <a:spcBef>
                <a:spcPct val="50000"/>
              </a:spcBef>
              <a:spcAft>
                <a:spcPct val="0"/>
              </a:spcAft>
              <a:buClrTx/>
              <a:buSzTx/>
              <a:buFontTx/>
              <a:buNone/>
              <a:tabLst/>
              <a:defRPr/>
            </a:pPr>
            <a:endParaRPr kumimoji="1" lang="ja-JP" altLang="en-US" sz="1100" b="1" i="0" u="sng" strike="noStrike" kern="1200" cap="none" spc="0" normalizeH="0" baseline="0" noProof="0" dirty="0">
              <a:ln>
                <a:noFill/>
              </a:ln>
              <a:solidFill>
                <a:srgbClr val="000000"/>
              </a:solidFill>
              <a:effectLst/>
              <a:uLnTx/>
              <a:uFillTx/>
              <a:latin typeface="Arial" pitchFamily="34" charset="0"/>
              <a:ea typeface="HG丸ｺﾞｼｯｸM-PRO" pitchFamily="50" charset="-128"/>
              <a:cs typeface="+mn-cs"/>
            </a:endParaRPr>
          </a:p>
        </p:txBody>
      </p:sp>
      <p:sp>
        <p:nvSpPr>
          <p:cNvPr id="3" name="正方形/長方形 2">
            <a:extLst>
              <a:ext uri="{FF2B5EF4-FFF2-40B4-BE49-F238E27FC236}">
                <a16:creationId xmlns:a16="http://schemas.microsoft.com/office/drawing/2014/main" id="{C9862477-6A5C-4764-BDFD-950FDBA7946B}"/>
              </a:ext>
            </a:extLst>
          </p:cNvPr>
          <p:cNvSpPr/>
          <p:nvPr/>
        </p:nvSpPr>
        <p:spPr bwMode="auto">
          <a:xfrm>
            <a:off x="396875" y="684355"/>
            <a:ext cx="6767512" cy="349883"/>
          </a:xfrm>
          <a:prstGeom prst="rect">
            <a:avLst/>
          </a:prstGeom>
          <a:gradFill>
            <a:gsLst>
              <a:gs pos="20000">
                <a:srgbClr val="002060"/>
              </a:gs>
              <a:gs pos="100000">
                <a:schemeClr val="accent4">
                  <a:lumMod val="50000"/>
                  <a:lumOff val="50000"/>
                </a:schemeClr>
              </a:gs>
            </a:gsLst>
            <a:lin ang="2700000" scaled="1"/>
          </a:gra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lvl="0" indent="0" algn="ctr" defTabSz="987425"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bg1">
                    <a:lumMod val="95000"/>
                  </a:schemeClr>
                </a:solidFill>
                <a:effectLst/>
                <a:uLnTx/>
                <a:uFillTx/>
                <a:latin typeface="HGP明朝B" panose="02020800000000000000" pitchFamily="18" charset="-128"/>
                <a:ea typeface="HGP明朝B" panose="02020800000000000000" pitchFamily="18" charset="-128"/>
                <a:cs typeface="+mn-cs"/>
              </a:rPr>
              <a:t>　</a:t>
            </a:r>
            <a:r>
              <a:rPr kumimoji="1" lang="en-US" altLang="ja-JP" sz="1800" b="1" i="0" u="none" strike="noStrike" kern="1200" cap="none" spc="0" normalizeH="0" baseline="0" noProof="0" dirty="0">
                <a:ln>
                  <a:noFill/>
                </a:ln>
                <a:solidFill>
                  <a:schemeClr val="bg1">
                    <a:lumMod val="95000"/>
                  </a:schemeClr>
                </a:solidFill>
                <a:effectLst/>
                <a:uLnTx/>
                <a:uFillTx/>
                <a:latin typeface="HGP明朝B" panose="02020800000000000000" pitchFamily="18" charset="-128"/>
                <a:ea typeface="HGP明朝B" panose="02020800000000000000" pitchFamily="18" charset="-128"/>
                <a:cs typeface="+mn-cs"/>
              </a:rPr>
              <a:t>FAX</a:t>
            </a:r>
            <a:r>
              <a:rPr kumimoji="1" lang="ja-JP" altLang="en-US" sz="1800" b="1" i="0" u="none" strike="noStrike" kern="1200" cap="none" spc="0" normalizeH="0" baseline="0" noProof="0" dirty="0">
                <a:ln>
                  <a:noFill/>
                </a:ln>
                <a:solidFill>
                  <a:schemeClr val="bg1">
                    <a:lumMod val="95000"/>
                  </a:schemeClr>
                </a:solidFill>
                <a:effectLst/>
                <a:uLnTx/>
                <a:uFillTx/>
                <a:latin typeface="HGP明朝B" panose="02020800000000000000" pitchFamily="18" charset="-128"/>
                <a:ea typeface="HGP明朝B" panose="02020800000000000000" pitchFamily="18" charset="-128"/>
                <a:cs typeface="+mn-cs"/>
              </a:rPr>
              <a:t>用申込書</a:t>
            </a:r>
          </a:p>
        </p:txBody>
      </p:sp>
      <p:graphicFrame>
        <p:nvGraphicFramePr>
          <p:cNvPr id="44" name="Group 19">
            <a:extLst>
              <a:ext uri="{FF2B5EF4-FFF2-40B4-BE49-F238E27FC236}">
                <a16:creationId xmlns:a16="http://schemas.microsoft.com/office/drawing/2014/main" id="{5393C9C9-2E26-4726-98D7-3AF16ECACA77}"/>
              </a:ext>
            </a:extLst>
          </p:cNvPr>
          <p:cNvGraphicFramePr>
            <a:graphicFrameLocks noGrp="1"/>
          </p:cNvGraphicFramePr>
          <p:nvPr>
            <p:extLst>
              <p:ext uri="{D42A27DB-BD31-4B8C-83A1-F6EECF244321}">
                <p14:modId xmlns:p14="http://schemas.microsoft.com/office/powerpoint/2010/main" val="1083292684"/>
              </p:ext>
            </p:extLst>
          </p:nvPr>
        </p:nvGraphicFramePr>
        <p:xfrm>
          <a:off x="396632" y="1229088"/>
          <a:ext cx="6767999" cy="7126047"/>
        </p:xfrm>
        <a:graphic>
          <a:graphicData uri="http://schemas.openxmlformats.org/drawingml/2006/table">
            <a:tbl>
              <a:tblPr/>
              <a:tblGrid>
                <a:gridCol w="1656052">
                  <a:extLst>
                    <a:ext uri="{9D8B030D-6E8A-4147-A177-3AD203B41FA5}">
                      <a16:colId xmlns:a16="http://schemas.microsoft.com/office/drawing/2014/main" val="20000"/>
                    </a:ext>
                  </a:extLst>
                </a:gridCol>
                <a:gridCol w="2582831">
                  <a:extLst>
                    <a:ext uri="{9D8B030D-6E8A-4147-A177-3AD203B41FA5}">
                      <a16:colId xmlns:a16="http://schemas.microsoft.com/office/drawing/2014/main" val="20001"/>
                    </a:ext>
                  </a:extLst>
                </a:gridCol>
                <a:gridCol w="900100">
                  <a:extLst>
                    <a:ext uri="{9D8B030D-6E8A-4147-A177-3AD203B41FA5}">
                      <a16:colId xmlns:a16="http://schemas.microsoft.com/office/drawing/2014/main" val="20002"/>
                    </a:ext>
                  </a:extLst>
                </a:gridCol>
                <a:gridCol w="1629016">
                  <a:extLst>
                    <a:ext uri="{9D8B030D-6E8A-4147-A177-3AD203B41FA5}">
                      <a16:colId xmlns:a16="http://schemas.microsoft.com/office/drawing/2014/main" val="20003"/>
                    </a:ext>
                  </a:extLst>
                </a:gridCol>
              </a:tblGrid>
              <a:tr h="432000">
                <a:tc>
                  <a:txBody>
                    <a:bodyPr/>
                    <a:lstStyle>
                      <a:lvl1pPr marL="0" algn="l" defTabSz="914400" rtl="0" eaLnBrk="1" latinLnBrk="0" hangingPunct="1">
                        <a:defRPr kumimoji="1" sz="1800" kern="1200">
                          <a:solidFill>
                            <a:schemeClr val="tx1"/>
                          </a:solidFill>
                          <a:latin typeface="Trebuchet MS" panose="020B0603020202020204"/>
                        </a:defRPr>
                      </a:lvl1pPr>
                      <a:lvl2pPr marL="457200" algn="l" defTabSz="914400" rtl="0" eaLnBrk="1" latinLnBrk="0" hangingPunct="1">
                        <a:defRPr kumimoji="1" sz="1800" kern="1200">
                          <a:solidFill>
                            <a:schemeClr val="tx1"/>
                          </a:solidFill>
                          <a:latin typeface="Trebuchet MS" panose="020B0603020202020204"/>
                        </a:defRPr>
                      </a:lvl2pPr>
                      <a:lvl3pPr marL="914400" algn="l" defTabSz="914400" rtl="0" eaLnBrk="1" latinLnBrk="0" hangingPunct="1">
                        <a:defRPr kumimoji="1" sz="1800" kern="1200">
                          <a:solidFill>
                            <a:schemeClr val="tx1"/>
                          </a:solidFill>
                          <a:latin typeface="Trebuchet MS" panose="020B0603020202020204"/>
                        </a:defRPr>
                      </a:lvl3pPr>
                      <a:lvl4pPr marL="1371600" algn="l" defTabSz="914400" rtl="0" eaLnBrk="1" latinLnBrk="0" hangingPunct="1">
                        <a:defRPr kumimoji="1" sz="1800" kern="1200">
                          <a:solidFill>
                            <a:schemeClr val="tx1"/>
                          </a:solidFill>
                          <a:latin typeface="Trebuchet MS" panose="020B0603020202020204"/>
                        </a:defRPr>
                      </a:lvl4pPr>
                      <a:lvl5pPr marL="1828800" algn="l" defTabSz="914400" rtl="0" eaLnBrk="1" latinLnBrk="0" hangingPunct="1">
                        <a:defRPr kumimoji="1" sz="1800" kern="1200">
                          <a:solidFill>
                            <a:schemeClr val="tx1"/>
                          </a:solidFill>
                          <a:latin typeface="Trebuchet MS" panose="020B0603020202020204"/>
                        </a:defRPr>
                      </a:lvl5pPr>
                      <a:lvl6pPr marL="2286000" algn="l" defTabSz="914400" rtl="0" eaLnBrk="1" latinLnBrk="0" hangingPunct="1">
                        <a:defRPr kumimoji="1" sz="1800" kern="1200">
                          <a:solidFill>
                            <a:schemeClr val="tx1"/>
                          </a:solidFill>
                          <a:latin typeface="Trebuchet MS" panose="020B0603020202020204"/>
                        </a:defRPr>
                      </a:lvl6pPr>
                      <a:lvl7pPr marL="2743200" algn="l" defTabSz="914400" rtl="0" eaLnBrk="1" latinLnBrk="0" hangingPunct="1">
                        <a:defRPr kumimoji="1" sz="1800" kern="1200">
                          <a:solidFill>
                            <a:schemeClr val="tx1"/>
                          </a:solidFill>
                          <a:latin typeface="Trebuchet MS" panose="020B0603020202020204"/>
                        </a:defRPr>
                      </a:lvl7pPr>
                      <a:lvl8pPr marL="3200400" algn="l" defTabSz="914400" rtl="0" eaLnBrk="1" latinLnBrk="0" hangingPunct="1">
                        <a:defRPr kumimoji="1" sz="1800" kern="1200">
                          <a:solidFill>
                            <a:schemeClr val="tx1"/>
                          </a:solidFill>
                          <a:latin typeface="Trebuchet MS" panose="020B0603020202020204"/>
                        </a:defRPr>
                      </a:lvl8pPr>
                      <a:lvl9pPr marL="3657600" algn="l" defTabSz="914400" rtl="0" eaLnBrk="1" latinLnBrk="0" hangingPunct="1">
                        <a:defRPr kumimoji="1" sz="1800" kern="1200">
                          <a:solidFill>
                            <a:schemeClr val="tx1"/>
                          </a:solidFill>
                          <a:latin typeface="Trebuchet MS" panose="020B0603020202020204"/>
                        </a:defRPr>
                      </a:lvl9pPr>
                    </a:lstStyle>
                    <a:p>
                      <a:pPr marL="0" marR="0" lvl="0" indent="0" algn="ctr"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ja-JP" altLang="en-US"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rPr>
                        <a:t>企 業 名（屋号）</a:t>
                      </a:r>
                      <a:endParaRPr kumimoji="0" lang="ja-JP" altLang="ja-JP"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endParaRPr>
                    </a:p>
                  </a:txBody>
                  <a:tcPr marL="97093" marR="97093" marT="58140"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solidFill>
                      <a:srgbClr val="002060"/>
                    </a:solidFill>
                  </a:tcPr>
                </a:tc>
                <a:tc>
                  <a:txBody>
                    <a:bodyPr/>
                    <a:lstStyle>
                      <a:lvl1pPr marL="0" algn="l" defTabSz="914400" rtl="0" eaLnBrk="1" latinLnBrk="0" hangingPunct="1">
                        <a:defRPr kumimoji="1" sz="1800" kern="1200">
                          <a:solidFill>
                            <a:schemeClr val="tx1"/>
                          </a:solidFill>
                          <a:latin typeface="Trebuchet MS" panose="020B0603020202020204"/>
                        </a:defRPr>
                      </a:lvl1pPr>
                      <a:lvl2pPr marL="457200" algn="l" defTabSz="914400" rtl="0" eaLnBrk="1" latinLnBrk="0" hangingPunct="1">
                        <a:defRPr kumimoji="1" sz="1800" kern="1200">
                          <a:solidFill>
                            <a:schemeClr val="tx1"/>
                          </a:solidFill>
                          <a:latin typeface="Trebuchet MS" panose="020B0603020202020204"/>
                        </a:defRPr>
                      </a:lvl2pPr>
                      <a:lvl3pPr marL="914400" algn="l" defTabSz="914400" rtl="0" eaLnBrk="1" latinLnBrk="0" hangingPunct="1">
                        <a:defRPr kumimoji="1" sz="1800" kern="1200">
                          <a:solidFill>
                            <a:schemeClr val="tx1"/>
                          </a:solidFill>
                          <a:latin typeface="Trebuchet MS" panose="020B0603020202020204"/>
                        </a:defRPr>
                      </a:lvl3pPr>
                      <a:lvl4pPr marL="1371600" algn="l" defTabSz="914400" rtl="0" eaLnBrk="1" latinLnBrk="0" hangingPunct="1">
                        <a:defRPr kumimoji="1" sz="1800" kern="1200">
                          <a:solidFill>
                            <a:schemeClr val="tx1"/>
                          </a:solidFill>
                          <a:latin typeface="Trebuchet MS" panose="020B0603020202020204"/>
                        </a:defRPr>
                      </a:lvl4pPr>
                      <a:lvl5pPr marL="1828800" algn="l" defTabSz="914400" rtl="0" eaLnBrk="1" latinLnBrk="0" hangingPunct="1">
                        <a:defRPr kumimoji="1" sz="1800" kern="1200">
                          <a:solidFill>
                            <a:schemeClr val="tx1"/>
                          </a:solidFill>
                          <a:latin typeface="Trebuchet MS" panose="020B0603020202020204"/>
                        </a:defRPr>
                      </a:lvl5pPr>
                      <a:lvl6pPr marL="2286000" algn="l" defTabSz="914400" rtl="0" eaLnBrk="1" latinLnBrk="0" hangingPunct="1">
                        <a:defRPr kumimoji="1" sz="1800" kern="1200">
                          <a:solidFill>
                            <a:schemeClr val="tx1"/>
                          </a:solidFill>
                          <a:latin typeface="Trebuchet MS" panose="020B0603020202020204"/>
                        </a:defRPr>
                      </a:lvl6pPr>
                      <a:lvl7pPr marL="2743200" algn="l" defTabSz="914400" rtl="0" eaLnBrk="1" latinLnBrk="0" hangingPunct="1">
                        <a:defRPr kumimoji="1" sz="1800" kern="1200">
                          <a:solidFill>
                            <a:schemeClr val="tx1"/>
                          </a:solidFill>
                          <a:latin typeface="Trebuchet MS" panose="020B0603020202020204"/>
                        </a:defRPr>
                      </a:lvl7pPr>
                      <a:lvl8pPr marL="3200400" algn="l" defTabSz="914400" rtl="0" eaLnBrk="1" latinLnBrk="0" hangingPunct="1">
                        <a:defRPr kumimoji="1" sz="1800" kern="1200">
                          <a:solidFill>
                            <a:schemeClr val="tx1"/>
                          </a:solidFill>
                          <a:latin typeface="Trebuchet MS" panose="020B0603020202020204"/>
                        </a:defRPr>
                      </a:lvl8pPr>
                      <a:lvl9pPr marL="3657600" algn="l" defTabSz="914400" rtl="0" eaLnBrk="1" latinLnBrk="0" hangingPunct="1">
                        <a:defRPr kumimoji="1" sz="1800" kern="1200">
                          <a:solidFill>
                            <a:schemeClr val="tx1"/>
                          </a:solidFill>
                          <a:latin typeface="Trebuchet MS" panose="020B0603020202020204"/>
                        </a:defRPr>
                      </a:lvl9pPr>
                    </a:lstStyle>
                    <a:p>
                      <a:pPr marL="0" marR="0" lvl="0" indent="0" algn="l" defTabSz="457200" rtl="0" eaLnBrk="0" fontAlgn="base" latinLnBrk="0" hangingPunct="0">
                        <a:lnSpc>
                          <a:spcPct val="83000"/>
                        </a:lnSpc>
                        <a:spcBef>
                          <a:spcPct val="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ja-JP" sz="1600" b="0" i="0" u="none" strike="noStrike" cap="none" normalizeH="0" baseline="0" dirty="0">
                        <a:ln>
                          <a:noFill/>
                        </a:ln>
                        <a:solidFill>
                          <a:schemeClr val="tx1"/>
                        </a:solidFill>
                        <a:effectLst/>
                        <a:latin typeface="HGP明朝B" panose="02020800000000000000" pitchFamily="18" charset="-128"/>
                        <a:ea typeface="HGP明朝B" panose="02020800000000000000" pitchFamily="18" charset="-128"/>
                      </a:endParaRPr>
                    </a:p>
                  </a:txBody>
                  <a:tcPr marL="97093" marR="97093" marT="92382"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Trebuchet MS" panose="020B0603020202020204"/>
                        </a:defRPr>
                      </a:lvl1pPr>
                      <a:lvl2pPr marL="457200" algn="l" defTabSz="914400" rtl="0" eaLnBrk="1" latinLnBrk="0" hangingPunct="1">
                        <a:defRPr kumimoji="1" sz="1800" kern="1200">
                          <a:solidFill>
                            <a:schemeClr val="tx1"/>
                          </a:solidFill>
                          <a:latin typeface="Trebuchet MS" panose="020B0603020202020204"/>
                        </a:defRPr>
                      </a:lvl2pPr>
                      <a:lvl3pPr marL="914400" algn="l" defTabSz="914400" rtl="0" eaLnBrk="1" latinLnBrk="0" hangingPunct="1">
                        <a:defRPr kumimoji="1" sz="1800" kern="1200">
                          <a:solidFill>
                            <a:schemeClr val="tx1"/>
                          </a:solidFill>
                          <a:latin typeface="Trebuchet MS" panose="020B0603020202020204"/>
                        </a:defRPr>
                      </a:lvl3pPr>
                      <a:lvl4pPr marL="1371600" algn="l" defTabSz="914400" rtl="0" eaLnBrk="1" latinLnBrk="0" hangingPunct="1">
                        <a:defRPr kumimoji="1" sz="1800" kern="1200">
                          <a:solidFill>
                            <a:schemeClr val="tx1"/>
                          </a:solidFill>
                          <a:latin typeface="Trebuchet MS" panose="020B0603020202020204"/>
                        </a:defRPr>
                      </a:lvl4pPr>
                      <a:lvl5pPr marL="1828800" algn="l" defTabSz="914400" rtl="0" eaLnBrk="1" latinLnBrk="0" hangingPunct="1">
                        <a:defRPr kumimoji="1" sz="1800" kern="1200">
                          <a:solidFill>
                            <a:schemeClr val="tx1"/>
                          </a:solidFill>
                          <a:latin typeface="Trebuchet MS" panose="020B0603020202020204"/>
                        </a:defRPr>
                      </a:lvl5pPr>
                      <a:lvl6pPr marL="2286000" algn="l" defTabSz="914400" rtl="0" eaLnBrk="1" latinLnBrk="0" hangingPunct="1">
                        <a:defRPr kumimoji="1" sz="1800" kern="1200">
                          <a:solidFill>
                            <a:schemeClr val="tx1"/>
                          </a:solidFill>
                          <a:latin typeface="Trebuchet MS" panose="020B0603020202020204"/>
                        </a:defRPr>
                      </a:lvl6pPr>
                      <a:lvl7pPr marL="2743200" algn="l" defTabSz="914400" rtl="0" eaLnBrk="1" latinLnBrk="0" hangingPunct="1">
                        <a:defRPr kumimoji="1" sz="1800" kern="1200">
                          <a:solidFill>
                            <a:schemeClr val="tx1"/>
                          </a:solidFill>
                          <a:latin typeface="Trebuchet MS" panose="020B0603020202020204"/>
                        </a:defRPr>
                      </a:lvl7pPr>
                      <a:lvl8pPr marL="3200400" algn="l" defTabSz="914400" rtl="0" eaLnBrk="1" latinLnBrk="0" hangingPunct="1">
                        <a:defRPr kumimoji="1" sz="1800" kern="1200">
                          <a:solidFill>
                            <a:schemeClr val="tx1"/>
                          </a:solidFill>
                          <a:latin typeface="Trebuchet MS" panose="020B0603020202020204"/>
                        </a:defRPr>
                      </a:lvl8pPr>
                      <a:lvl9pPr marL="3657600" algn="l" defTabSz="914400" rtl="0" eaLnBrk="1" latinLnBrk="0" hangingPunct="1">
                        <a:defRPr kumimoji="1" sz="1800" kern="1200">
                          <a:solidFill>
                            <a:schemeClr val="tx1"/>
                          </a:solidFill>
                          <a:latin typeface="Trebuchet MS" panose="020B0603020202020204"/>
                        </a:defRPr>
                      </a:lvl9pPr>
                    </a:lstStyle>
                    <a:p>
                      <a:pPr marL="0" marR="0" lvl="0" indent="0" algn="ctr" defTabSz="457200" rtl="0" eaLnBrk="0" fontAlgn="base" latinLnBrk="0" hangingPunct="0">
                        <a:lnSpc>
                          <a:spcPct val="83000"/>
                        </a:lnSpc>
                        <a:spcBef>
                          <a:spcPct val="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ja-JP" altLang="en-US"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rPr>
                        <a:t>業　種</a:t>
                      </a:r>
                      <a:endParaRPr kumimoji="0" lang="en-US" altLang="ja-JP"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endParaRPr>
                    </a:p>
                  </a:txBody>
                  <a:tcPr marL="97093" marR="97093" marT="92382"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solidFill>
                      <a:srgbClr val="002060"/>
                    </a:solidFill>
                  </a:tcPr>
                </a:tc>
                <a:tc>
                  <a:txBody>
                    <a:bodyPr/>
                    <a:lstStyle>
                      <a:lvl1pPr marL="0" algn="l" defTabSz="914400" rtl="0" eaLnBrk="1" latinLnBrk="0" hangingPunct="1">
                        <a:defRPr kumimoji="1" sz="1800" kern="1200">
                          <a:solidFill>
                            <a:schemeClr val="tx1"/>
                          </a:solidFill>
                          <a:latin typeface="Trebuchet MS" panose="020B0603020202020204"/>
                        </a:defRPr>
                      </a:lvl1pPr>
                      <a:lvl2pPr marL="457200" algn="l" defTabSz="914400" rtl="0" eaLnBrk="1" latinLnBrk="0" hangingPunct="1">
                        <a:defRPr kumimoji="1" sz="1800" kern="1200">
                          <a:solidFill>
                            <a:schemeClr val="tx1"/>
                          </a:solidFill>
                          <a:latin typeface="Trebuchet MS" panose="020B0603020202020204"/>
                        </a:defRPr>
                      </a:lvl2pPr>
                      <a:lvl3pPr marL="914400" algn="l" defTabSz="914400" rtl="0" eaLnBrk="1" latinLnBrk="0" hangingPunct="1">
                        <a:defRPr kumimoji="1" sz="1800" kern="1200">
                          <a:solidFill>
                            <a:schemeClr val="tx1"/>
                          </a:solidFill>
                          <a:latin typeface="Trebuchet MS" panose="020B0603020202020204"/>
                        </a:defRPr>
                      </a:lvl3pPr>
                      <a:lvl4pPr marL="1371600" algn="l" defTabSz="914400" rtl="0" eaLnBrk="1" latinLnBrk="0" hangingPunct="1">
                        <a:defRPr kumimoji="1" sz="1800" kern="1200">
                          <a:solidFill>
                            <a:schemeClr val="tx1"/>
                          </a:solidFill>
                          <a:latin typeface="Trebuchet MS" panose="020B0603020202020204"/>
                        </a:defRPr>
                      </a:lvl4pPr>
                      <a:lvl5pPr marL="1828800" algn="l" defTabSz="914400" rtl="0" eaLnBrk="1" latinLnBrk="0" hangingPunct="1">
                        <a:defRPr kumimoji="1" sz="1800" kern="1200">
                          <a:solidFill>
                            <a:schemeClr val="tx1"/>
                          </a:solidFill>
                          <a:latin typeface="Trebuchet MS" panose="020B0603020202020204"/>
                        </a:defRPr>
                      </a:lvl5pPr>
                      <a:lvl6pPr marL="2286000" algn="l" defTabSz="914400" rtl="0" eaLnBrk="1" latinLnBrk="0" hangingPunct="1">
                        <a:defRPr kumimoji="1" sz="1800" kern="1200">
                          <a:solidFill>
                            <a:schemeClr val="tx1"/>
                          </a:solidFill>
                          <a:latin typeface="Trebuchet MS" panose="020B0603020202020204"/>
                        </a:defRPr>
                      </a:lvl6pPr>
                      <a:lvl7pPr marL="2743200" algn="l" defTabSz="914400" rtl="0" eaLnBrk="1" latinLnBrk="0" hangingPunct="1">
                        <a:defRPr kumimoji="1" sz="1800" kern="1200">
                          <a:solidFill>
                            <a:schemeClr val="tx1"/>
                          </a:solidFill>
                          <a:latin typeface="Trebuchet MS" panose="020B0603020202020204"/>
                        </a:defRPr>
                      </a:lvl7pPr>
                      <a:lvl8pPr marL="3200400" algn="l" defTabSz="914400" rtl="0" eaLnBrk="1" latinLnBrk="0" hangingPunct="1">
                        <a:defRPr kumimoji="1" sz="1800" kern="1200">
                          <a:solidFill>
                            <a:schemeClr val="tx1"/>
                          </a:solidFill>
                          <a:latin typeface="Trebuchet MS" panose="020B0603020202020204"/>
                        </a:defRPr>
                      </a:lvl8pPr>
                      <a:lvl9pPr marL="3657600" algn="l" defTabSz="914400" rtl="0" eaLnBrk="1" latinLnBrk="0" hangingPunct="1">
                        <a:defRPr kumimoji="1" sz="1800" kern="1200">
                          <a:solidFill>
                            <a:schemeClr val="tx1"/>
                          </a:solidFill>
                          <a:latin typeface="Trebuchet MS" panose="020B0603020202020204"/>
                        </a:defRPr>
                      </a:lvl9pPr>
                    </a:lstStyle>
                    <a:p>
                      <a:endParaRPr kumimoji="1" lang="ja-JP" altLang="en-US" sz="1300" dirty="0"/>
                    </a:p>
                  </a:txBody>
                  <a:tcPr marL="97093" marR="97093" marT="92382"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lvl1pPr marL="0" algn="l" defTabSz="914400" rtl="0" eaLnBrk="1" latinLnBrk="0" hangingPunct="1">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800" kern="1200">
                          <a:solidFill>
                            <a:srgbClr val="000000"/>
                          </a:solidFill>
                          <a:latin typeface="Calibri" panose="020F0502020204030204" pitchFamily="34" charset="0"/>
                          <a:ea typeface="ＭＳ Ｐゴシック" panose="020B0600070205080204" pitchFamily="50" charset="-128"/>
                        </a:defRPr>
                      </a:lvl1pPr>
                      <a:lvl2pPr marL="457200" algn="l" defTabSz="914400" rtl="0" eaLnBrk="1" latinLnBrk="0" hangingPunct="1">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400" kern="1200">
                          <a:solidFill>
                            <a:srgbClr val="000000"/>
                          </a:solidFill>
                          <a:latin typeface="Calibri" panose="020F0502020204030204" pitchFamily="34" charset="0"/>
                          <a:ea typeface="ＭＳ Ｐゴシック" panose="020B0600070205080204" pitchFamily="50" charset="-128"/>
                        </a:defRPr>
                      </a:lvl2pPr>
                      <a:lvl3pPr marL="914400" algn="l" defTabSz="914400" rtl="0" eaLnBrk="1" latinLnBrk="0" hangingPunct="1">
                        <a:spcBef>
                          <a:spcPts val="6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000" kern="1200">
                          <a:solidFill>
                            <a:srgbClr val="000000"/>
                          </a:solidFill>
                          <a:latin typeface="Calibri" panose="020F0502020204030204" pitchFamily="34" charset="0"/>
                          <a:ea typeface="ＭＳ Ｐゴシック" panose="020B0600070205080204" pitchFamily="50" charset="-128"/>
                        </a:defRPr>
                      </a:lvl3pPr>
                      <a:lvl4pPr marL="1371600" algn="l" defTabSz="914400" rtl="0" eaLnBrk="1" latinLnBrk="0" hangingPunct="1">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4pPr>
                      <a:lvl5pPr marL="1828800" algn="l" defTabSz="914400" rtl="0" eaLnBrk="1" latinLnBrk="0" hangingPunct="1">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5pPr>
                      <a:lvl6pPr marL="25146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6pPr>
                      <a:lvl7pPr marL="29718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7pPr>
                      <a:lvl8pPr marL="34290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8pPr>
                      <a:lvl9pPr marL="38862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9pPr>
                    </a:lstStyle>
                    <a:p>
                      <a:pPr marL="0" marR="0" lvl="0" indent="0" algn="ctr"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ja-JP" altLang="en-US"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rPr>
                        <a:t>代表者名</a:t>
                      </a:r>
                      <a:endParaRPr kumimoji="0" lang="ja-JP" altLang="ja-JP"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endParaRPr>
                    </a:p>
                  </a:txBody>
                  <a:tcPr marL="97093" marR="97093" marT="58140"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solidFill>
                      <a:srgbClr val="002060"/>
                    </a:solidFill>
                  </a:tcPr>
                </a:tc>
                <a:tc gridSpan="3">
                  <a:txBody>
                    <a:bodyPr/>
                    <a:lstStyle>
                      <a:lvl1pPr marL="0" algn="l" defTabSz="914400" rtl="0" eaLnBrk="1" latinLnBrk="0" hangingPunct="1">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800" kern="1200">
                          <a:solidFill>
                            <a:srgbClr val="000000"/>
                          </a:solidFill>
                          <a:latin typeface="Calibri" panose="020F0502020204030204" pitchFamily="34" charset="0"/>
                          <a:ea typeface="ＭＳ Ｐゴシック" panose="020B0600070205080204" pitchFamily="50" charset="-128"/>
                        </a:defRPr>
                      </a:lvl1pPr>
                      <a:lvl2pPr marL="457200" algn="l" defTabSz="914400" rtl="0" eaLnBrk="1" latinLnBrk="0" hangingPunct="1">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400" kern="1200">
                          <a:solidFill>
                            <a:srgbClr val="000000"/>
                          </a:solidFill>
                          <a:latin typeface="Calibri" panose="020F0502020204030204" pitchFamily="34" charset="0"/>
                          <a:ea typeface="ＭＳ Ｐゴシック" panose="020B0600070205080204" pitchFamily="50" charset="-128"/>
                        </a:defRPr>
                      </a:lvl2pPr>
                      <a:lvl3pPr marL="914400" algn="l" defTabSz="914400" rtl="0" eaLnBrk="1" latinLnBrk="0" hangingPunct="1">
                        <a:spcBef>
                          <a:spcPts val="6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000" kern="1200">
                          <a:solidFill>
                            <a:srgbClr val="000000"/>
                          </a:solidFill>
                          <a:latin typeface="Calibri" panose="020F0502020204030204" pitchFamily="34" charset="0"/>
                          <a:ea typeface="ＭＳ Ｐゴシック" panose="020B0600070205080204" pitchFamily="50" charset="-128"/>
                        </a:defRPr>
                      </a:lvl3pPr>
                      <a:lvl4pPr marL="1371600" algn="l" defTabSz="914400" rtl="0" eaLnBrk="1" latinLnBrk="0" hangingPunct="1">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4pPr>
                      <a:lvl5pPr marL="1828800" algn="l" defTabSz="914400" rtl="0" eaLnBrk="1" latinLnBrk="0" hangingPunct="1">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5pPr>
                      <a:lvl6pPr marL="25146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6pPr>
                      <a:lvl7pPr marL="29718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7pPr>
                      <a:lvl8pPr marL="34290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8pPr>
                      <a:lvl9pPr marL="38862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9pPr>
                    </a:lstStyle>
                    <a:p>
                      <a:pPr marL="0" marR="0" lvl="0" indent="0" algn="l" defTabSz="457200" rtl="0" eaLnBrk="0" fontAlgn="base" latinLnBrk="0" hangingPunct="0">
                        <a:lnSpc>
                          <a:spcPct val="83000"/>
                        </a:lnSpc>
                        <a:spcBef>
                          <a:spcPct val="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ja-JP" altLang="en-US" sz="1200" b="0" i="0" u="none" strike="noStrike" cap="none" normalizeH="0" baseline="0" dirty="0">
                          <a:ln>
                            <a:noFill/>
                          </a:ln>
                          <a:solidFill>
                            <a:srgbClr val="FFFFFF"/>
                          </a:solidFill>
                          <a:effectLst/>
                          <a:latin typeface="HGP明朝B" panose="02020800000000000000" pitchFamily="18" charset="-128"/>
                          <a:ea typeface="HGP明朝B" panose="02020800000000000000" pitchFamily="18" charset="-128"/>
                        </a:rPr>
                        <a:t>　　　　　　</a:t>
                      </a:r>
                      <a:r>
                        <a:rPr kumimoji="0" lang="ja-JP" altLang="en-US" sz="1200" b="0" i="0" u="none" strike="noStrike" cap="none" normalizeH="0" baseline="0" dirty="0">
                          <a:ln>
                            <a:noFill/>
                          </a:ln>
                          <a:solidFill>
                            <a:schemeClr val="tx1"/>
                          </a:solidFill>
                          <a:effectLst/>
                          <a:latin typeface="HGP明朝B" panose="02020800000000000000" pitchFamily="18" charset="-128"/>
                          <a:ea typeface="HGP明朝B" panose="02020800000000000000" pitchFamily="18" charset="-128"/>
                        </a:rPr>
                        <a:t>　　　　　　　　　　　 　（　　　）歳</a:t>
                      </a:r>
                      <a:endParaRPr kumimoji="0" lang="en-US" altLang="ja-JP" sz="1200" b="0" i="0" u="none" strike="noStrike" cap="none" normalizeH="0" baseline="0" dirty="0">
                        <a:ln>
                          <a:noFill/>
                        </a:ln>
                        <a:solidFill>
                          <a:schemeClr val="tx1"/>
                        </a:solidFill>
                        <a:effectLst/>
                        <a:latin typeface="HGP明朝B" panose="02020800000000000000" pitchFamily="18" charset="-128"/>
                        <a:ea typeface="HGP明朝B" panose="02020800000000000000" pitchFamily="18" charset="-128"/>
                      </a:endParaRPr>
                    </a:p>
                  </a:txBody>
                  <a:tcPr marL="45720" marR="45720"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hMerge="1">
                  <a:txBody>
                    <a:bodyPr/>
                    <a:lstStyle>
                      <a:lvl1pPr marL="0" algn="l" defTabSz="914400" rtl="0" eaLnBrk="1" latinLnBrk="0" hangingPunct="1">
                        <a:defRPr kumimoji="1" sz="1800" kern="1200">
                          <a:solidFill>
                            <a:schemeClr val="tx1"/>
                          </a:solidFill>
                          <a:latin typeface="Trebuchet MS" panose="020B0603020202020204"/>
                        </a:defRPr>
                      </a:lvl1pPr>
                      <a:lvl2pPr marL="457200" algn="l" defTabSz="914400" rtl="0" eaLnBrk="1" latinLnBrk="0" hangingPunct="1">
                        <a:defRPr kumimoji="1" sz="1800" kern="1200">
                          <a:solidFill>
                            <a:schemeClr val="tx1"/>
                          </a:solidFill>
                          <a:latin typeface="Trebuchet MS" panose="020B0603020202020204"/>
                        </a:defRPr>
                      </a:lvl2pPr>
                      <a:lvl3pPr marL="914400" algn="l" defTabSz="914400" rtl="0" eaLnBrk="1" latinLnBrk="0" hangingPunct="1">
                        <a:defRPr kumimoji="1" sz="1800" kern="1200">
                          <a:solidFill>
                            <a:schemeClr val="tx1"/>
                          </a:solidFill>
                          <a:latin typeface="Trebuchet MS" panose="020B0603020202020204"/>
                        </a:defRPr>
                      </a:lvl3pPr>
                      <a:lvl4pPr marL="1371600" algn="l" defTabSz="914400" rtl="0" eaLnBrk="1" latinLnBrk="0" hangingPunct="1">
                        <a:defRPr kumimoji="1" sz="1800" kern="1200">
                          <a:solidFill>
                            <a:schemeClr val="tx1"/>
                          </a:solidFill>
                          <a:latin typeface="Trebuchet MS" panose="020B0603020202020204"/>
                        </a:defRPr>
                      </a:lvl4pPr>
                      <a:lvl5pPr marL="1828800" algn="l" defTabSz="914400" rtl="0" eaLnBrk="1" latinLnBrk="0" hangingPunct="1">
                        <a:defRPr kumimoji="1" sz="1800" kern="1200">
                          <a:solidFill>
                            <a:schemeClr val="tx1"/>
                          </a:solidFill>
                          <a:latin typeface="Trebuchet MS" panose="020B0603020202020204"/>
                        </a:defRPr>
                      </a:lvl5pPr>
                      <a:lvl6pPr marL="2286000" algn="l" defTabSz="914400" rtl="0" eaLnBrk="1" latinLnBrk="0" hangingPunct="1">
                        <a:defRPr kumimoji="1" sz="1800" kern="1200">
                          <a:solidFill>
                            <a:schemeClr val="tx1"/>
                          </a:solidFill>
                          <a:latin typeface="Trebuchet MS" panose="020B0603020202020204"/>
                        </a:defRPr>
                      </a:lvl6pPr>
                      <a:lvl7pPr marL="2743200" algn="l" defTabSz="914400" rtl="0" eaLnBrk="1" latinLnBrk="0" hangingPunct="1">
                        <a:defRPr kumimoji="1" sz="1800" kern="1200">
                          <a:solidFill>
                            <a:schemeClr val="tx1"/>
                          </a:solidFill>
                          <a:latin typeface="Trebuchet MS" panose="020B0603020202020204"/>
                        </a:defRPr>
                      </a:lvl7pPr>
                      <a:lvl8pPr marL="3200400" algn="l" defTabSz="914400" rtl="0" eaLnBrk="1" latinLnBrk="0" hangingPunct="1">
                        <a:defRPr kumimoji="1" sz="1800" kern="1200">
                          <a:solidFill>
                            <a:schemeClr val="tx1"/>
                          </a:solidFill>
                          <a:latin typeface="Trebuchet MS" panose="020B0603020202020204"/>
                        </a:defRPr>
                      </a:lvl8pPr>
                      <a:lvl9pPr marL="3657600" algn="l" defTabSz="914400" rtl="0" eaLnBrk="1" latinLnBrk="0" hangingPunct="1">
                        <a:defRPr kumimoji="1" sz="1800" kern="1200">
                          <a:solidFill>
                            <a:schemeClr val="tx1"/>
                          </a:solidFill>
                          <a:latin typeface="Trebuchet MS" panose="020B0603020202020204"/>
                        </a:defRPr>
                      </a:lvl9pPr>
                    </a:lstStyle>
                    <a:p>
                      <a:pPr marL="0" marR="0" lvl="0" indent="0" algn="ctr" defTabSz="457200" rtl="0" eaLnBrk="0" fontAlgn="base" latinLnBrk="0" hangingPunct="0">
                        <a:lnSpc>
                          <a:spcPct val="83000"/>
                        </a:lnSpc>
                        <a:spcBef>
                          <a:spcPct val="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kumimoji="0" lang="ja-JP" altLang="ja-JP"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endParaRPr>
                    </a:p>
                  </a:txBody>
                  <a:tcPr marL="97093" marR="97093" marT="92382"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solidFill>
                      <a:srgbClr val="002060"/>
                    </a:solidFill>
                  </a:tcPr>
                </a:tc>
                <a:tc hMerge="1">
                  <a:txBody>
                    <a:bodyPr/>
                    <a:lstStyle>
                      <a:lvl1pPr marL="0" algn="l" defTabSz="914400" rtl="0" eaLnBrk="1" latinLnBrk="0" hangingPunct="1">
                        <a:defRPr kumimoji="1" sz="1800" kern="1200">
                          <a:solidFill>
                            <a:schemeClr val="tx1"/>
                          </a:solidFill>
                          <a:latin typeface="Trebuchet MS" panose="020B0603020202020204"/>
                        </a:defRPr>
                      </a:lvl1pPr>
                      <a:lvl2pPr marL="457200" algn="l" defTabSz="914400" rtl="0" eaLnBrk="1" latinLnBrk="0" hangingPunct="1">
                        <a:defRPr kumimoji="1" sz="1800" kern="1200">
                          <a:solidFill>
                            <a:schemeClr val="tx1"/>
                          </a:solidFill>
                          <a:latin typeface="Trebuchet MS" panose="020B0603020202020204"/>
                        </a:defRPr>
                      </a:lvl2pPr>
                      <a:lvl3pPr marL="914400" algn="l" defTabSz="914400" rtl="0" eaLnBrk="1" latinLnBrk="0" hangingPunct="1">
                        <a:defRPr kumimoji="1" sz="1800" kern="1200">
                          <a:solidFill>
                            <a:schemeClr val="tx1"/>
                          </a:solidFill>
                          <a:latin typeface="Trebuchet MS" panose="020B0603020202020204"/>
                        </a:defRPr>
                      </a:lvl3pPr>
                      <a:lvl4pPr marL="1371600" algn="l" defTabSz="914400" rtl="0" eaLnBrk="1" latinLnBrk="0" hangingPunct="1">
                        <a:defRPr kumimoji="1" sz="1800" kern="1200">
                          <a:solidFill>
                            <a:schemeClr val="tx1"/>
                          </a:solidFill>
                          <a:latin typeface="Trebuchet MS" panose="020B0603020202020204"/>
                        </a:defRPr>
                      </a:lvl4pPr>
                      <a:lvl5pPr marL="1828800" algn="l" defTabSz="914400" rtl="0" eaLnBrk="1" latinLnBrk="0" hangingPunct="1">
                        <a:defRPr kumimoji="1" sz="1800" kern="1200">
                          <a:solidFill>
                            <a:schemeClr val="tx1"/>
                          </a:solidFill>
                          <a:latin typeface="Trebuchet MS" panose="020B0603020202020204"/>
                        </a:defRPr>
                      </a:lvl5pPr>
                      <a:lvl6pPr marL="2286000" algn="l" defTabSz="914400" rtl="0" eaLnBrk="1" latinLnBrk="0" hangingPunct="1">
                        <a:defRPr kumimoji="1" sz="1800" kern="1200">
                          <a:solidFill>
                            <a:schemeClr val="tx1"/>
                          </a:solidFill>
                          <a:latin typeface="Trebuchet MS" panose="020B0603020202020204"/>
                        </a:defRPr>
                      </a:lvl6pPr>
                      <a:lvl7pPr marL="2743200" algn="l" defTabSz="914400" rtl="0" eaLnBrk="1" latinLnBrk="0" hangingPunct="1">
                        <a:defRPr kumimoji="1" sz="1800" kern="1200">
                          <a:solidFill>
                            <a:schemeClr val="tx1"/>
                          </a:solidFill>
                          <a:latin typeface="Trebuchet MS" panose="020B0603020202020204"/>
                        </a:defRPr>
                      </a:lvl7pPr>
                      <a:lvl8pPr marL="3200400" algn="l" defTabSz="914400" rtl="0" eaLnBrk="1" latinLnBrk="0" hangingPunct="1">
                        <a:defRPr kumimoji="1" sz="1800" kern="1200">
                          <a:solidFill>
                            <a:schemeClr val="tx1"/>
                          </a:solidFill>
                          <a:latin typeface="Trebuchet MS" panose="020B0603020202020204"/>
                        </a:defRPr>
                      </a:lvl8pPr>
                      <a:lvl9pPr marL="3657600" algn="l" defTabSz="914400" rtl="0" eaLnBrk="1" latinLnBrk="0" hangingPunct="1">
                        <a:defRPr kumimoji="1" sz="1800" kern="1200">
                          <a:solidFill>
                            <a:schemeClr val="tx1"/>
                          </a:solidFill>
                          <a:latin typeface="Trebuchet MS" panose="020B0603020202020204"/>
                        </a:defRPr>
                      </a:lvl9pPr>
                    </a:lstStyle>
                    <a:p>
                      <a:endParaRPr kumimoji="1" lang="ja-JP" altLang="en-US" sz="1300" dirty="0"/>
                    </a:p>
                  </a:txBody>
                  <a:tcPr marL="97093" marR="97093" marT="92382"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2000">
                <a:tc>
                  <a:txBody>
                    <a:bodyPr/>
                    <a:lstStyle/>
                    <a:p>
                      <a:pPr marL="0" marR="0" lvl="0" indent="0" algn="ctr"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ja-JP" altLang="en-US"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rPr>
                        <a:t>参加者名</a:t>
                      </a:r>
                      <a:endParaRPr kumimoji="0" lang="ja-JP" altLang="ja-JP"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endParaRPr>
                    </a:p>
                  </a:txBody>
                  <a:tcPr marL="97093" marR="97093" marT="58140"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solidFill>
                      <a:srgbClr val="002060"/>
                    </a:solidFill>
                  </a:tcPr>
                </a:tc>
                <a:tc>
                  <a:txBody>
                    <a:bodyPr/>
                    <a:lstStyle/>
                    <a:p>
                      <a:pPr marL="0" marR="0" lvl="0" indent="0" algn="r" defTabSz="457200" rtl="0" eaLnBrk="0" fontAlgn="base" latinLnBrk="0" hangingPunct="0">
                        <a:lnSpc>
                          <a:spcPct val="83000"/>
                        </a:lnSpc>
                        <a:spcBef>
                          <a:spcPct val="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ja-JP" altLang="en-US" sz="1200" b="0" i="0" u="none" strike="noStrike" cap="none" normalizeH="0" baseline="0" dirty="0">
                          <a:ln>
                            <a:noFill/>
                          </a:ln>
                          <a:solidFill>
                            <a:srgbClr val="FFFFFF"/>
                          </a:solidFill>
                          <a:effectLst/>
                          <a:latin typeface="HGP明朝B" panose="02020800000000000000" pitchFamily="18" charset="-128"/>
                          <a:ea typeface="HGP明朝B" panose="02020800000000000000" pitchFamily="18" charset="-128"/>
                        </a:rPr>
                        <a:t>　　　　　　</a:t>
                      </a:r>
                      <a:r>
                        <a:rPr kumimoji="0" lang="ja-JP" altLang="en-US" sz="1200" b="0" i="0" u="none" strike="noStrike" cap="none" normalizeH="0" baseline="0" dirty="0">
                          <a:ln>
                            <a:noFill/>
                          </a:ln>
                          <a:solidFill>
                            <a:schemeClr val="tx1"/>
                          </a:solidFill>
                          <a:effectLst/>
                          <a:latin typeface="HGP明朝B" panose="02020800000000000000" pitchFamily="18" charset="-128"/>
                          <a:ea typeface="HGP明朝B" panose="02020800000000000000" pitchFamily="18" charset="-128"/>
                        </a:rPr>
                        <a:t>　　　　　　　  　 　（　　　）歳</a:t>
                      </a:r>
                      <a:endParaRPr kumimoji="0" lang="en-US" altLang="ja-JP" sz="1200" b="0" i="0" u="none" strike="noStrike" cap="none" normalizeH="0" baseline="0" dirty="0">
                        <a:ln>
                          <a:noFill/>
                        </a:ln>
                        <a:solidFill>
                          <a:schemeClr val="tx1"/>
                        </a:solidFill>
                        <a:effectLst/>
                        <a:latin typeface="HGP明朝B" panose="02020800000000000000" pitchFamily="18" charset="-128"/>
                        <a:ea typeface="HGP明朝B" panose="02020800000000000000" pitchFamily="18" charset="-128"/>
                      </a:endParaRPr>
                    </a:p>
                  </a:txBody>
                  <a:tcPr marL="45720" marR="45720"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p>
                      <a:pPr marL="0" marR="0" lvl="0" indent="0" algn="ctr" defTabSz="457200" rtl="0" eaLnBrk="0" fontAlgn="base" latinLnBrk="0" hangingPunct="0">
                        <a:lnSpc>
                          <a:spcPct val="83000"/>
                        </a:lnSpc>
                        <a:spcBef>
                          <a:spcPct val="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ja-JP" altLang="en-US"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rPr>
                        <a:t>役　職</a:t>
                      </a:r>
                      <a:endParaRPr kumimoji="0" lang="ja-JP" altLang="ja-JP"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endParaRPr>
                    </a:p>
                  </a:txBody>
                  <a:tcPr marL="97093" marR="97093" marT="92382"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solidFill>
                      <a:srgbClr val="002060"/>
                    </a:solidFill>
                  </a:tcPr>
                </a:tc>
                <a:tc>
                  <a:txBody>
                    <a:bodyPr/>
                    <a:lstStyle/>
                    <a:p>
                      <a:endParaRPr kumimoji="1" lang="ja-JP" altLang="en-US" sz="1300" dirty="0"/>
                    </a:p>
                  </a:txBody>
                  <a:tcPr marL="97093" marR="97093" marT="92382"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02777166"/>
                  </a:ext>
                </a:extLst>
              </a:tr>
              <a:tr h="432000">
                <a:tc>
                  <a:txBody>
                    <a:bodyPr/>
                    <a:lstStyle>
                      <a:lvl1pPr marL="0" algn="l" defTabSz="914400" rtl="0" eaLnBrk="1" latinLnBrk="0" hangingPunct="1">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800" kern="1200">
                          <a:solidFill>
                            <a:srgbClr val="000000"/>
                          </a:solidFill>
                          <a:latin typeface="Calibri" panose="020F0502020204030204" pitchFamily="34" charset="0"/>
                          <a:ea typeface="ＭＳ Ｐゴシック" panose="020B0600070205080204" pitchFamily="50" charset="-128"/>
                        </a:defRPr>
                      </a:lvl1pPr>
                      <a:lvl2pPr marL="457200" algn="l" defTabSz="914400" rtl="0" eaLnBrk="1" latinLnBrk="0" hangingPunct="1">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400" kern="1200">
                          <a:solidFill>
                            <a:srgbClr val="000000"/>
                          </a:solidFill>
                          <a:latin typeface="Calibri" panose="020F0502020204030204" pitchFamily="34" charset="0"/>
                          <a:ea typeface="ＭＳ Ｐゴシック" panose="020B0600070205080204" pitchFamily="50" charset="-128"/>
                        </a:defRPr>
                      </a:lvl2pPr>
                      <a:lvl3pPr marL="914400" algn="l" defTabSz="914400" rtl="0" eaLnBrk="1" latinLnBrk="0" hangingPunct="1">
                        <a:spcBef>
                          <a:spcPts val="6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000" kern="1200">
                          <a:solidFill>
                            <a:srgbClr val="000000"/>
                          </a:solidFill>
                          <a:latin typeface="Calibri" panose="020F0502020204030204" pitchFamily="34" charset="0"/>
                          <a:ea typeface="ＭＳ Ｐゴシック" panose="020B0600070205080204" pitchFamily="50" charset="-128"/>
                        </a:defRPr>
                      </a:lvl3pPr>
                      <a:lvl4pPr marL="1371600" algn="l" defTabSz="914400" rtl="0" eaLnBrk="1" latinLnBrk="0" hangingPunct="1">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4pPr>
                      <a:lvl5pPr marL="1828800" algn="l" defTabSz="914400" rtl="0" eaLnBrk="1" latinLnBrk="0" hangingPunct="1">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5pPr>
                      <a:lvl6pPr marL="25146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6pPr>
                      <a:lvl7pPr marL="29718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7pPr>
                      <a:lvl8pPr marL="34290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8pPr>
                      <a:lvl9pPr marL="38862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9pPr>
                    </a:lstStyle>
                    <a:p>
                      <a:pPr marL="0" marR="0" lvl="0" indent="0" algn="ctr"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ja-JP" altLang="en-US"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rPr>
                        <a:t>住所（所在地）</a:t>
                      </a:r>
                      <a:endParaRPr kumimoji="0" lang="ja-JP" altLang="ja-JP" sz="1600" b="1" i="0" u="none" strike="noStrike" cap="none" normalizeH="0" baseline="0" dirty="0">
                        <a:ln>
                          <a:noFill/>
                        </a:ln>
                        <a:solidFill>
                          <a:srgbClr val="FF0000"/>
                        </a:solidFill>
                        <a:effectLst/>
                        <a:latin typeface="HGP明朝B" panose="02020800000000000000" pitchFamily="18" charset="-128"/>
                        <a:ea typeface="HGP明朝B" panose="02020800000000000000" pitchFamily="18" charset="-128"/>
                      </a:endParaRPr>
                    </a:p>
                  </a:txBody>
                  <a:tcPr marL="97093" marR="97093" marT="58140"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solidFill>
                      <a:srgbClr val="002060"/>
                    </a:solidFill>
                  </a:tcPr>
                </a:tc>
                <a:tc gridSpan="3">
                  <a:txBody>
                    <a:bodyPr/>
                    <a:lstStyle>
                      <a:lvl1pPr marL="0" algn="l" defTabSz="914400" rtl="0" eaLnBrk="1" latinLnBrk="0" hangingPunct="1">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800" kern="1200">
                          <a:solidFill>
                            <a:srgbClr val="000000"/>
                          </a:solidFill>
                          <a:latin typeface="Calibri" panose="020F0502020204030204" pitchFamily="34" charset="0"/>
                          <a:ea typeface="ＭＳ Ｐゴシック" panose="020B0600070205080204" pitchFamily="50" charset="-128"/>
                        </a:defRPr>
                      </a:lvl1pPr>
                      <a:lvl2pPr marL="457200" algn="l" defTabSz="914400" rtl="0" eaLnBrk="1" latinLnBrk="0" hangingPunct="1">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400" kern="1200">
                          <a:solidFill>
                            <a:srgbClr val="000000"/>
                          </a:solidFill>
                          <a:latin typeface="Calibri" panose="020F0502020204030204" pitchFamily="34" charset="0"/>
                          <a:ea typeface="ＭＳ Ｐゴシック" panose="020B0600070205080204" pitchFamily="50" charset="-128"/>
                        </a:defRPr>
                      </a:lvl2pPr>
                      <a:lvl3pPr marL="914400" algn="l" defTabSz="914400" rtl="0" eaLnBrk="1" latinLnBrk="0" hangingPunct="1">
                        <a:spcBef>
                          <a:spcPts val="6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000" kern="1200">
                          <a:solidFill>
                            <a:srgbClr val="000000"/>
                          </a:solidFill>
                          <a:latin typeface="Calibri" panose="020F0502020204030204" pitchFamily="34" charset="0"/>
                          <a:ea typeface="ＭＳ Ｐゴシック" panose="020B0600070205080204" pitchFamily="50" charset="-128"/>
                        </a:defRPr>
                      </a:lvl3pPr>
                      <a:lvl4pPr marL="1371600" algn="l" defTabSz="914400" rtl="0" eaLnBrk="1" latinLnBrk="0" hangingPunct="1">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4pPr>
                      <a:lvl5pPr marL="1828800" algn="l" defTabSz="914400" rtl="0" eaLnBrk="1" latinLnBrk="0" hangingPunct="1">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5pPr>
                      <a:lvl6pPr marL="25146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6pPr>
                      <a:lvl7pPr marL="29718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7pPr>
                      <a:lvl8pPr marL="34290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8pPr>
                      <a:lvl9pPr marL="38862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9pPr>
                    </a:lstStyle>
                    <a:p>
                      <a:pPr marL="0" marR="0" lvl="0" indent="0" algn="l" defTabSz="457200" rtl="0" eaLnBrk="0" fontAlgn="base" latinLnBrk="0" hangingPunct="0">
                        <a:lnSpc>
                          <a:spcPct val="83000"/>
                        </a:lnSpc>
                        <a:spcBef>
                          <a:spcPct val="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kumimoji="0" lang="ja-JP" altLang="ja-JP" sz="1600" b="1" i="0" u="none" strike="noStrike" cap="none" normalizeH="0" baseline="0" dirty="0">
                        <a:ln>
                          <a:noFill/>
                        </a:ln>
                        <a:solidFill>
                          <a:srgbClr val="FF0000"/>
                        </a:solidFill>
                        <a:effectLst/>
                        <a:latin typeface="HGP明朝B" panose="02020800000000000000" pitchFamily="18" charset="-128"/>
                        <a:ea typeface="HGP明朝B" panose="02020800000000000000" pitchFamily="18" charset="-128"/>
                      </a:endParaRPr>
                    </a:p>
                  </a:txBody>
                  <a:tcPr marL="97093" marR="97093" marT="92382"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432000">
                <a:tc>
                  <a:txBody>
                    <a:bodyPr/>
                    <a:lstStyle>
                      <a:lvl1pPr marL="0" algn="l" defTabSz="914400" rtl="0" eaLnBrk="1" latinLnBrk="0" hangingPunct="1">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800" kern="1200">
                          <a:solidFill>
                            <a:srgbClr val="000000"/>
                          </a:solidFill>
                          <a:latin typeface="Calibri" panose="020F0502020204030204" pitchFamily="34" charset="0"/>
                          <a:ea typeface="ＭＳ Ｐゴシック" panose="020B0600070205080204" pitchFamily="50" charset="-128"/>
                        </a:defRPr>
                      </a:lvl1pPr>
                      <a:lvl2pPr marL="457200" algn="l" defTabSz="914400" rtl="0" eaLnBrk="1" latinLnBrk="0" hangingPunct="1">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400" kern="1200">
                          <a:solidFill>
                            <a:srgbClr val="000000"/>
                          </a:solidFill>
                          <a:latin typeface="Calibri" panose="020F0502020204030204" pitchFamily="34" charset="0"/>
                          <a:ea typeface="ＭＳ Ｐゴシック" panose="020B0600070205080204" pitchFamily="50" charset="-128"/>
                        </a:defRPr>
                      </a:lvl2pPr>
                      <a:lvl3pPr marL="914400" algn="l" defTabSz="914400" rtl="0" eaLnBrk="1" latinLnBrk="0" hangingPunct="1">
                        <a:spcBef>
                          <a:spcPts val="6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000" kern="1200">
                          <a:solidFill>
                            <a:srgbClr val="000000"/>
                          </a:solidFill>
                          <a:latin typeface="Calibri" panose="020F0502020204030204" pitchFamily="34" charset="0"/>
                          <a:ea typeface="ＭＳ Ｐゴシック" panose="020B0600070205080204" pitchFamily="50" charset="-128"/>
                        </a:defRPr>
                      </a:lvl3pPr>
                      <a:lvl4pPr marL="1371600" algn="l" defTabSz="914400" rtl="0" eaLnBrk="1" latinLnBrk="0" hangingPunct="1">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4pPr>
                      <a:lvl5pPr marL="1828800" algn="l" defTabSz="914400" rtl="0" eaLnBrk="1" latinLnBrk="0" hangingPunct="1">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5pPr>
                      <a:lvl6pPr marL="25146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6pPr>
                      <a:lvl7pPr marL="29718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7pPr>
                      <a:lvl8pPr marL="34290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8pPr>
                      <a:lvl9pPr marL="38862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9pPr>
                    </a:lstStyle>
                    <a:p>
                      <a:pPr marL="0" marR="0" lvl="0" indent="0" algn="ctr"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ja-JP" altLang="ja-JP"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rPr>
                        <a:t>電話番号</a:t>
                      </a:r>
                    </a:p>
                  </a:txBody>
                  <a:tcPr marL="97093" marR="97093" marT="58140"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solidFill>
                      <a:srgbClr val="002060"/>
                    </a:solidFill>
                  </a:tcPr>
                </a:tc>
                <a:tc gridSpan="3">
                  <a:txBody>
                    <a:bodyPr/>
                    <a:lstStyle>
                      <a:lvl1pPr marL="0" algn="l" defTabSz="914400" rtl="0" eaLnBrk="1" latinLnBrk="0" hangingPunct="1">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800" kern="1200">
                          <a:solidFill>
                            <a:srgbClr val="000000"/>
                          </a:solidFill>
                          <a:latin typeface="Calibri" panose="020F0502020204030204" pitchFamily="34" charset="0"/>
                          <a:ea typeface="ＭＳ Ｐゴシック" panose="020B0600070205080204" pitchFamily="50" charset="-128"/>
                        </a:defRPr>
                      </a:lvl1pPr>
                      <a:lvl2pPr marL="457200" algn="l" defTabSz="914400" rtl="0" eaLnBrk="1" latinLnBrk="0" hangingPunct="1">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400" kern="1200">
                          <a:solidFill>
                            <a:srgbClr val="000000"/>
                          </a:solidFill>
                          <a:latin typeface="Calibri" panose="020F0502020204030204" pitchFamily="34" charset="0"/>
                          <a:ea typeface="ＭＳ Ｐゴシック" panose="020B0600070205080204" pitchFamily="50" charset="-128"/>
                        </a:defRPr>
                      </a:lvl2pPr>
                      <a:lvl3pPr marL="914400" algn="l" defTabSz="914400" rtl="0" eaLnBrk="1" latinLnBrk="0" hangingPunct="1">
                        <a:spcBef>
                          <a:spcPts val="6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000" kern="1200">
                          <a:solidFill>
                            <a:srgbClr val="000000"/>
                          </a:solidFill>
                          <a:latin typeface="Calibri" panose="020F0502020204030204" pitchFamily="34" charset="0"/>
                          <a:ea typeface="ＭＳ Ｐゴシック" panose="020B0600070205080204" pitchFamily="50" charset="-128"/>
                        </a:defRPr>
                      </a:lvl3pPr>
                      <a:lvl4pPr marL="1371600" algn="l" defTabSz="914400" rtl="0" eaLnBrk="1" latinLnBrk="0" hangingPunct="1">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4pPr>
                      <a:lvl5pPr marL="1828800" algn="l" defTabSz="914400" rtl="0" eaLnBrk="1" latinLnBrk="0" hangingPunct="1">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5pPr>
                      <a:lvl6pPr marL="25146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6pPr>
                      <a:lvl7pPr marL="29718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7pPr>
                      <a:lvl8pPr marL="34290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8pPr>
                      <a:lvl9pPr marL="38862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9p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ja-JP" altLang="ja-JP" sz="1600" b="0" i="0" u="none" strike="noStrike" cap="none" normalizeH="0" baseline="0" dirty="0">
                          <a:ln>
                            <a:noFill/>
                          </a:ln>
                          <a:solidFill>
                            <a:srgbClr val="000000"/>
                          </a:solidFill>
                          <a:effectLst/>
                          <a:latin typeface="HGP明朝B" panose="02020800000000000000" pitchFamily="18" charset="-128"/>
                          <a:ea typeface="HGP明朝B" panose="02020800000000000000" pitchFamily="18" charset="-128"/>
                        </a:rPr>
                        <a:t>　　</a:t>
                      </a:r>
                      <a:r>
                        <a:rPr kumimoji="0" lang="ja-JP" altLang="en-US" sz="1600" b="0" i="0" u="none" strike="noStrike" cap="none" normalizeH="0" baseline="0" dirty="0">
                          <a:ln>
                            <a:noFill/>
                          </a:ln>
                          <a:solidFill>
                            <a:srgbClr val="000000"/>
                          </a:solidFill>
                          <a:effectLst/>
                          <a:latin typeface="HGP明朝B" panose="02020800000000000000" pitchFamily="18" charset="-128"/>
                          <a:ea typeface="HGP明朝B" panose="02020800000000000000" pitchFamily="18" charset="-128"/>
                        </a:rPr>
                        <a:t>　　　　　　　　　　　</a:t>
                      </a:r>
                      <a:r>
                        <a:rPr kumimoji="0" lang="ja-JP" altLang="ja-JP" sz="1600" b="0" i="0" u="none" strike="noStrike" cap="none" normalizeH="0" baseline="0" dirty="0">
                          <a:ln>
                            <a:noFill/>
                          </a:ln>
                          <a:solidFill>
                            <a:srgbClr val="000000"/>
                          </a:solidFill>
                          <a:effectLst/>
                          <a:latin typeface="HGP明朝B" panose="02020800000000000000" pitchFamily="18" charset="-128"/>
                          <a:ea typeface="HGP明朝B" panose="02020800000000000000" pitchFamily="18" charset="-128"/>
                        </a:rPr>
                        <a:t>（　</a:t>
                      </a:r>
                      <a:r>
                        <a:rPr kumimoji="0" lang="ja-JP" altLang="en-US" sz="1600" b="0" i="0" u="none" strike="noStrike" cap="none" normalizeH="0" baseline="0" dirty="0">
                          <a:ln>
                            <a:noFill/>
                          </a:ln>
                          <a:solidFill>
                            <a:srgbClr val="000000"/>
                          </a:solidFill>
                          <a:effectLst/>
                          <a:latin typeface="HGP明朝B" panose="02020800000000000000" pitchFamily="18" charset="-128"/>
                          <a:ea typeface="HGP明朝B" panose="02020800000000000000" pitchFamily="18" charset="-128"/>
                        </a:rPr>
                        <a:t>　　　　</a:t>
                      </a:r>
                      <a:r>
                        <a:rPr kumimoji="0" lang="ja-JP" altLang="ja-JP" sz="1600" b="0" i="0" u="none" strike="noStrike" cap="none" normalizeH="0" baseline="0" dirty="0">
                          <a:ln>
                            <a:noFill/>
                          </a:ln>
                          <a:solidFill>
                            <a:srgbClr val="000000"/>
                          </a:solidFill>
                          <a:effectLst/>
                          <a:latin typeface="HGP明朝B" panose="02020800000000000000" pitchFamily="18" charset="-128"/>
                          <a:ea typeface="HGP明朝B" panose="02020800000000000000" pitchFamily="18" charset="-128"/>
                        </a:rPr>
                        <a:t>　　）</a:t>
                      </a:r>
                    </a:p>
                  </a:txBody>
                  <a:tcPr marL="97093" marR="97093" marT="58140"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hMerge="1">
                  <a:txBody>
                    <a:bodyPr/>
                    <a:lstStyle>
                      <a:lvl1pPr marL="0" algn="l" defTabSz="914400" rtl="0" eaLnBrk="1" latinLnBrk="0" hangingPunct="1">
                        <a:defRPr kumimoji="1" sz="1800" kern="1200">
                          <a:solidFill>
                            <a:schemeClr val="tx1"/>
                          </a:solidFill>
                          <a:latin typeface="Trebuchet MS" panose="020B0603020202020204"/>
                        </a:defRPr>
                      </a:lvl1pPr>
                      <a:lvl2pPr marL="457200" algn="l" defTabSz="914400" rtl="0" eaLnBrk="1" latinLnBrk="0" hangingPunct="1">
                        <a:defRPr kumimoji="1" sz="1800" kern="1200">
                          <a:solidFill>
                            <a:schemeClr val="tx1"/>
                          </a:solidFill>
                          <a:latin typeface="Trebuchet MS" panose="020B0603020202020204"/>
                        </a:defRPr>
                      </a:lvl2pPr>
                      <a:lvl3pPr marL="914400" algn="l" defTabSz="914400" rtl="0" eaLnBrk="1" latinLnBrk="0" hangingPunct="1">
                        <a:defRPr kumimoji="1" sz="1800" kern="1200">
                          <a:solidFill>
                            <a:schemeClr val="tx1"/>
                          </a:solidFill>
                          <a:latin typeface="Trebuchet MS" panose="020B0603020202020204"/>
                        </a:defRPr>
                      </a:lvl3pPr>
                      <a:lvl4pPr marL="1371600" algn="l" defTabSz="914400" rtl="0" eaLnBrk="1" latinLnBrk="0" hangingPunct="1">
                        <a:defRPr kumimoji="1" sz="1800" kern="1200">
                          <a:solidFill>
                            <a:schemeClr val="tx1"/>
                          </a:solidFill>
                          <a:latin typeface="Trebuchet MS" panose="020B0603020202020204"/>
                        </a:defRPr>
                      </a:lvl4pPr>
                      <a:lvl5pPr marL="1828800" algn="l" defTabSz="914400" rtl="0" eaLnBrk="1" latinLnBrk="0" hangingPunct="1">
                        <a:defRPr kumimoji="1" sz="1800" kern="1200">
                          <a:solidFill>
                            <a:schemeClr val="tx1"/>
                          </a:solidFill>
                          <a:latin typeface="Trebuchet MS" panose="020B0603020202020204"/>
                        </a:defRPr>
                      </a:lvl5pPr>
                      <a:lvl6pPr marL="2286000" algn="l" defTabSz="914400" rtl="0" eaLnBrk="1" latinLnBrk="0" hangingPunct="1">
                        <a:defRPr kumimoji="1" sz="1800" kern="1200">
                          <a:solidFill>
                            <a:schemeClr val="tx1"/>
                          </a:solidFill>
                          <a:latin typeface="Trebuchet MS" panose="020B0603020202020204"/>
                        </a:defRPr>
                      </a:lvl6pPr>
                      <a:lvl7pPr marL="2743200" algn="l" defTabSz="914400" rtl="0" eaLnBrk="1" latinLnBrk="0" hangingPunct="1">
                        <a:defRPr kumimoji="1" sz="1800" kern="1200">
                          <a:solidFill>
                            <a:schemeClr val="tx1"/>
                          </a:solidFill>
                          <a:latin typeface="Trebuchet MS" panose="020B0603020202020204"/>
                        </a:defRPr>
                      </a:lvl7pPr>
                      <a:lvl8pPr marL="3200400" algn="l" defTabSz="914400" rtl="0" eaLnBrk="1" latinLnBrk="0" hangingPunct="1">
                        <a:defRPr kumimoji="1" sz="1800" kern="1200">
                          <a:solidFill>
                            <a:schemeClr val="tx1"/>
                          </a:solidFill>
                          <a:latin typeface="Trebuchet MS" panose="020B0603020202020204"/>
                        </a:defRPr>
                      </a:lvl8pPr>
                      <a:lvl9pPr marL="3657600" algn="l" defTabSz="914400" rtl="0" eaLnBrk="1" latinLnBrk="0" hangingPunct="1">
                        <a:defRPr kumimoji="1" sz="1800" kern="1200">
                          <a:solidFill>
                            <a:schemeClr val="tx1"/>
                          </a:solidFill>
                          <a:latin typeface="Trebuchet MS" panose="020B0603020202020204"/>
                        </a:defRPr>
                      </a:lvl9pPr>
                    </a:lstStyle>
                    <a:p>
                      <a:pPr marL="0" marR="0" lvl="0" indent="0" algn="ctr"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kumimoji="0" lang="ja-JP" altLang="ja-JP"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endParaRPr>
                    </a:p>
                  </a:txBody>
                  <a:tcPr marL="97093" marR="97093" marT="58140"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solidFill>
                      <a:srgbClr val="002060"/>
                    </a:solidFill>
                  </a:tcPr>
                </a:tc>
                <a:tc hMerge="1">
                  <a:txBody>
                    <a:bodyPr/>
                    <a:lstStyle>
                      <a:lvl1pPr marL="0" algn="l" defTabSz="914400" rtl="0" eaLnBrk="1" latinLnBrk="0" hangingPunct="1">
                        <a:defRPr kumimoji="1" sz="1800" kern="1200">
                          <a:solidFill>
                            <a:schemeClr val="tx1"/>
                          </a:solidFill>
                          <a:latin typeface="Trebuchet MS" panose="020B0603020202020204"/>
                        </a:defRPr>
                      </a:lvl1pPr>
                      <a:lvl2pPr marL="457200" algn="l" defTabSz="914400" rtl="0" eaLnBrk="1" latinLnBrk="0" hangingPunct="1">
                        <a:defRPr kumimoji="1" sz="1800" kern="1200">
                          <a:solidFill>
                            <a:schemeClr val="tx1"/>
                          </a:solidFill>
                          <a:latin typeface="Trebuchet MS" panose="020B0603020202020204"/>
                        </a:defRPr>
                      </a:lvl2pPr>
                      <a:lvl3pPr marL="914400" algn="l" defTabSz="914400" rtl="0" eaLnBrk="1" latinLnBrk="0" hangingPunct="1">
                        <a:defRPr kumimoji="1" sz="1800" kern="1200">
                          <a:solidFill>
                            <a:schemeClr val="tx1"/>
                          </a:solidFill>
                          <a:latin typeface="Trebuchet MS" panose="020B0603020202020204"/>
                        </a:defRPr>
                      </a:lvl3pPr>
                      <a:lvl4pPr marL="1371600" algn="l" defTabSz="914400" rtl="0" eaLnBrk="1" latinLnBrk="0" hangingPunct="1">
                        <a:defRPr kumimoji="1" sz="1800" kern="1200">
                          <a:solidFill>
                            <a:schemeClr val="tx1"/>
                          </a:solidFill>
                          <a:latin typeface="Trebuchet MS" panose="020B0603020202020204"/>
                        </a:defRPr>
                      </a:lvl4pPr>
                      <a:lvl5pPr marL="1828800" algn="l" defTabSz="914400" rtl="0" eaLnBrk="1" latinLnBrk="0" hangingPunct="1">
                        <a:defRPr kumimoji="1" sz="1800" kern="1200">
                          <a:solidFill>
                            <a:schemeClr val="tx1"/>
                          </a:solidFill>
                          <a:latin typeface="Trebuchet MS" panose="020B0603020202020204"/>
                        </a:defRPr>
                      </a:lvl5pPr>
                      <a:lvl6pPr marL="2286000" algn="l" defTabSz="914400" rtl="0" eaLnBrk="1" latinLnBrk="0" hangingPunct="1">
                        <a:defRPr kumimoji="1" sz="1800" kern="1200">
                          <a:solidFill>
                            <a:schemeClr val="tx1"/>
                          </a:solidFill>
                          <a:latin typeface="Trebuchet MS" panose="020B0603020202020204"/>
                        </a:defRPr>
                      </a:lvl6pPr>
                      <a:lvl7pPr marL="2743200" algn="l" defTabSz="914400" rtl="0" eaLnBrk="1" latinLnBrk="0" hangingPunct="1">
                        <a:defRPr kumimoji="1" sz="1800" kern="1200">
                          <a:solidFill>
                            <a:schemeClr val="tx1"/>
                          </a:solidFill>
                          <a:latin typeface="Trebuchet MS" panose="020B0603020202020204"/>
                        </a:defRPr>
                      </a:lvl7pPr>
                      <a:lvl8pPr marL="3200400" algn="l" defTabSz="914400" rtl="0" eaLnBrk="1" latinLnBrk="0" hangingPunct="1">
                        <a:defRPr kumimoji="1" sz="1800" kern="1200">
                          <a:solidFill>
                            <a:schemeClr val="tx1"/>
                          </a:solidFill>
                          <a:latin typeface="Trebuchet MS" panose="020B0603020202020204"/>
                        </a:defRPr>
                      </a:lvl8pPr>
                      <a:lvl9pPr marL="3657600" algn="l" defTabSz="914400" rtl="0" eaLnBrk="1" latinLnBrk="0" hangingPunct="1">
                        <a:defRPr kumimoji="1" sz="1800" kern="1200">
                          <a:solidFill>
                            <a:schemeClr val="tx1"/>
                          </a:solidFill>
                          <a:latin typeface="Trebuchet MS" panose="020B0603020202020204"/>
                        </a:defRPr>
                      </a:lvl9p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kumimoji="0" lang="ja-JP" altLang="ja-JP" sz="15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a:txBody>
                  <a:tcPr marL="97093" marR="97093" marT="58140"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32000">
                <a:tc>
                  <a:txBody>
                    <a:bodyPr/>
                    <a:lstStyle/>
                    <a:p>
                      <a:pPr marL="0" marR="0" lvl="0" indent="0" algn="ctr"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ja-JP" altLang="en-US"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rPr>
                        <a:t>メールアドレス</a:t>
                      </a:r>
                      <a:endParaRPr kumimoji="0" lang="ja-JP" altLang="ja-JP"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endParaRPr>
                    </a:p>
                  </a:txBody>
                  <a:tcPr marL="97093" marR="97093" marT="58140"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solidFill>
                      <a:srgbClr val="002060"/>
                    </a:solidFill>
                  </a:tcPr>
                </a:tc>
                <a:tc gridSpan="3">
                  <a:txBody>
                    <a:bodyPr/>
                    <a:lstStyle/>
                    <a:p>
                      <a:pPr marL="0" marR="0" lvl="0" indent="0" algn="ctr"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ja-JP" altLang="en-US" sz="1600" b="0" i="0" u="none" strike="noStrike" cap="none" normalizeH="0" baseline="0" dirty="0">
                          <a:ln>
                            <a:noFill/>
                          </a:ln>
                          <a:solidFill>
                            <a:srgbClr val="000000"/>
                          </a:solidFill>
                          <a:effectLst/>
                          <a:latin typeface="HGP明朝B" panose="02020800000000000000" pitchFamily="18" charset="-128"/>
                          <a:ea typeface="HGP明朝B" panose="02020800000000000000" pitchFamily="18" charset="-128"/>
                        </a:rPr>
                        <a:t>＠</a:t>
                      </a:r>
                      <a:endParaRPr kumimoji="0" lang="ja-JP" altLang="ja-JP" sz="1600" b="0" i="0" u="none" strike="noStrike" cap="none" normalizeH="0" baseline="0" dirty="0">
                        <a:ln>
                          <a:noFill/>
                        </a:ln>
                        <a:solidFill>
                          <a:srgbClr val="000000"/>
                        </a:solidFill>
                        <a:effectLst/>
                        <a:latin typeface="HGP明朝B" panose="02020800000000000000" pitchFamily="18" charset="-128"/>
                        <a:ea typeface="HGP明朝B" panose="02020800000000000000" pitchFamily="18" charset="-128"/>
                      </a:endParaRPr>
                    </a:p>
                  </a:txBody>
                  <a:tcPr marL="97093" marR="97093" marT="58140"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hMerge="1">
                  <a:txBody>
                    <a:bodyPr/>
                    <a:lstStyle/>
                    <a:p>
                      <a:pPr marL="0" marR="0" lvl="0" indent="0" algn="ctr"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kumimoji="0" lang="ja-JP" altLang="ja-JP"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endParaRPr>
                    </a:p>
                  </a:txBody>
                  <a:tcPr marL="97093" marR="97093" marT="58140"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solidFill>
                      <a:srgbClr val="002060"/>
                    </a:solidFill>
                  </a:tcPr>
                </a:tc>
                <a:tc hMerge="1">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kumimoji="0" lang="ja-JP" altLang="ja-JP" sz="15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a:txBody>
                  <a:tcPr marL="97093" marR="97093" marT="58140"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48470831"/>
                  </a:ext>
                </a:extLst>
              </a:tr>
              <a:tr h="432000">
                <a:tc>
                  <a:txBody>
                    <a:bodyPr/>
                    <a:lstStyle>
                      <a:lvl1pPr marL="0" algn="l" defTabSz="914400" rtl="0" eaLnBrk="1" latinLnBrk="0" hangingPunct="1">
                        <a:defRPr kumimoji="1" sz="1800" kern="1200">
                          <a:solidFill>
                            <a:schemeClr val="tx1"/>
                          </a:solidFill>
                          <a:latin typeface="Trebuchet MS" panose="020B0603020202020204"/>
                        </a:defRPr>
                      </a:lvl1pPr>
                      <a:lvl2pPr marL="457200" algn="l" defTabSz="914400" rtl="0" eaLnBrk="1" latinLnBrk="0" hangingPunct="1">
                        <a:defRPr kumimoji="1" sz="1800" kern="1200">
                          <a:solidFill>
                            <a:schemeClr val="tx1"/>
                          </a:solidFill>
                          <a:latin typeface="Trebuchet MS" panose="020B0603020202020204"/>
                        </a:defRPr>
                      </a:lvl2pPr>
                      <a:lvl3pPr marL="914400" algn="l" defTabSz="914400" rtl="0" eaLnBrk="1" latinLnBrk="0" hangingPunct="1">
                        <a:defRPr kumimoji="1" sz="1800" kern="1200">
                          <a:solidFill>
                            <a:schemeClr val="tx1"/>
                          </a:solidFill>
                          <a:latin typeface="Trebuchet MS" panose="020B0603020202020204"/>
                        </a:defRPr>
                      </a:lvl3pPr>
                      <a:lvl4pPr marL="1371600" algn="l" defTabSz="914400" rtl="0" eaLnBrk="1" latinLnBrk="0" hangingPunct="1">
                        <a:defRPr kumimoji="1" sz="1800" kern="1200">
                          <a:solidFill>
                            <a:schemeClr val="tx1"/>
                          </a:solidFill>
                          <a:latin typeface="Trebuchet MS" panose="020B0603020202020204"/>
                        </a:defRPr>
                      </a:lvl4pPr>
                      <a:lvl5pPr marL="1828800" algn="l" defTabSz="914400" rtl="0" eaLnBrk="1" latinLnBrk="0" hangingPunct="1">
                        <a:defRPr kumimoji="1" sz="1800" kern="1200">
                          <a:solidFill>
                            <a:schemeClr val="tx1"/>
                          </a:solidFill>
                          <a:latin typeface="Trebuchet MS" panose="020B0603020202020204"/>
                        </a:defRPr>
                      </a:lvl5pPr>
                      <a:lvl6pPr marL="2286000" algn="l" defTabSz="914400" rtl="0" eaLnBrk="1" latinLnBrk="0" hangingPunct="1">
                        <a:defRPr kumimoji="1" sz="1800" kern="1200">
                          <a:solidFill>
                            <a:schemeClr val="tx1"/>
                          </a:solidFill>
                          <a:latin typeface="Trebuchet MS" panose="020B0603020202020204"/>
                        </a:defRPr>
                      </a:lvl6pPr>
                      <a:lvl7pPr marL="2743200" algn="l" defTabSz="914400" rtl="0" eaLnBrk="1" latinLnBrk="0" hangingPunct="1">
                        <a:defRPr kumimoji="1" sz="1800" kern="1200">
                          <a:solidFill>
                            <a:schemeClr val="tx1"/>
                          </a:solidFill>
                          <a:latin typeface="Trebuchet MS" panose="020B0603020202020204"/>
                        </a:defRPr>
                      </a:lvl7pPr>
                      <a:lvl8pPr marL="3200400" algn="l" defTabSz="914400" rtl="0" eaLnBrk="1" latinLnBrk="0" hangingPunct="1">
                        <a:defRPr kumimoji="1" sz="1800" kern="1200">
                          <a:solidFill>
                            <a:schemeClr val="tx1"/>
                          </a:solidFill>
                          <a:latin typeface="Trebuchet MS" panose="020B0603020202020204"/>
                        </a:defRPr>
                      </a:lvl8pPr>
                      <a:lvl9pPr marL="3657600" algn="l" defTabSz="914400" rtl="0" eaLnBrk="1" latinLnBrk="0" hangingPunct="1">
                        <a:defRPr kumimoji="1" sz="1800" kern="1200">
                          <a:solidFill>
                            <a:schemeClr val="tx1"/>
                          </a:solidFill>
                          <a:latin typeface="Trebuchet MS" panose="020B0603020202020204"/>
                        </a:defRPr>
                      </a:lvl9pPr>
                    </a:lstStyle>
                    <a:p>
                      <a:pPr marL="0" marR="0" lvl="0" indent="0" algn="ctr"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ja-JP" altLang="en-US"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rPr>
                        <a:t>参加方法</a:t>
                      </a:r>
                      <a:endParaRPr kumimoji="0" lang="ja-JP" altLang="ja-JP"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endParaRPr>
                    </a:p>
                  </a:txBody>
                  <a:tcPr marL="97093" marR="97093" marT="58140"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solidFill>
                      <a:srgbClr val="002060"/>
                    </a:solidFill>
                  </a:tcPr>
                </a:tc>
                <a:tc gridSpan="3">
                  <a:txBody>
                    <a:bodyPr/>
                    <a:lstStyle>
                      <a:lvl1pPr marL="0" algn="l" defTabSz="914400" rtl="0" eaLnBrk="1" latinLnBrk="0" hangingPunct="1">
                        <a:defRPr kumimoji="1" sz="1800" kern="1200">
                          <a:solidFill>
                            <a:schemeClr val="tx1"/>
                          </a:solidFill>
                          <a:latin typeface="Trebuchet MS" panose="020B0603020202020204"/>
                        </a:defRPr>
                      </a:lvl1pPr>
                      <a:lvl2pPr marL="457200" algn="l" defTabSz="914400" rtl="0" eaLnBrk="1" latinLnBrk="0" hangingPunct="1">
                        <a:defRPr kumimoji="1" sz="1800" kern="1200">
                          <a:solidFill>
                            <a:schemeClr val="tx1"/>
                          </a:solidFill>
                          <a:latin typeface="Trebuchet MS" panose="020B0603020202020204"/>
                        </a:defRPr>
                      </a:lvl2pPr>
                      <a:lvl3pPr marL="914400" algn="l" defTabSz="914400" rtl="0" eaLnBrk="1" latinLnBrk="0" hangingPunct="1">
                        <a:defRPr kumimoji="1" sz="1800" kern="1200">
                          <a:solidFill>
                            <a:schemeClr val="tx1"/>
                          </a:solidFill>
                          <a:latin typeface="Trebuchet MS" panose="020B0603020202020204"/>
                        </a:defRPr>
                      </a:lvl3pPr>
                      <a:lvl4pPr marL="1371600" algn="l" defTabSz="914400" rtl="0" eaLnBrk="1" latinLnBrk="0" hangingPunct="1">
                        <a:defRPr kumimoji="1" sz="1800" kern="1200">
                          <a:solidFill>
                            <a:schemeClr val="tx1"/>
                          </a:solidFill>
                          <a:latin typeface="Trebuchet MS" panose="020B0603020202020204"/>
                        </a:defRPr>
                      </a:lvl4pPr>
                      <a:lvl5pPr marL="1828800" algn="l" defTabSz="914400" rtl="0" eaLnBrk="1" latinLnBrk="0" hangingPunct="1">
                        <a:defRPr kumimoji="1" sz="1800" kern="1200">
                          <a:solidFill>
                            <a:schemeClr val="tx1"/>
                          </a:solidFill>
                          <a:latin typeface="Trebuchet MS" panose="020B0603020202020204"/>
                        </a:defRPr>
                      </a:lvl5pPr>
                      <a:lvl6pPr marL="2286000" algn="l" defTabSz="914400" rtl="0" eaLnBrk="1" latinLnBrk="0" hangingPunct="1">
                        <a:defRPr kumimoji="1" sz="1800" kern="1200">
                          <a:solidFill>
                            <a:schemeClr val="tx1"/>
                          </a:solidFill>
                          <a:latin typeface="Trebuchet MS" panose="020B0603020202020204"/>
                        </a:defRPr>
                      </a:lvl6pPr>
                      <a:lvl7pPr marL="2743200" algn="l" defTabSz="914400" rtl="0" eaLnBrk="1" latinLnBrk="0" hangingPunct="1">
                        <a:defRPr kumimoji="1" sz="1800" kern="1200">
                          <a:solidFill>
                            <a:schemeClr val="tx1"/>
                          </a:solidFill>
                          <a:latin typeface="Trebuchet MS" panose="020B0603020202020204"/>
                        </a:defRPr>
                      </a:lvl7pPr>
                      <a:lvl8pPr marL="3200400" algn="l" defTabSz="914400" rtl="0" eaLnBrk="1" latinLnBrk="0" hangingPunct="1">
                        <a:defRPr kumimoji="1" sz="1800" kern="1200">
                          <a:solidFill>
                            <a:schemeClr val="tx1"/>
                          </a:solidFill>
                          <a:latin typeface="Trebuchet MS" panose="020B0603020202020204"/>
                        </a:defRPr>
                      </a:lvl8pPr>
                      <a:lvl9pPr marL="3657600" algn="l" defTabSz="914400" rtl="0" eaLnBrk="1" latinLnBrk="0" hangingPunct="1">
                        <a:defRPr kumimoji="1" sz="1800" kern="1200">
                          <a:solidFill>
                            <a:schemeClr val="tx1"/>
                          </a:solidFill>
                          <a:latin typeface="Trebuchet MS" panose="020B0603020202020204"/>
                        </a:defRPr>
                      </a:lvl9pPr>
                    </a:lstStyle>
                    <a:p>
                      <a:pPr marL="0" marR="0" lvl="0" indent="0" algn="ctr"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ja-JP" altLang="en-US" sz="1600" b="0" i="0" u="none" strike="noStrike" cap="none" normalizeH="0" baseline="0" dirty="0">
                          <a:ln>
                            <a:noFill/>
                          </a:ln>
                          <a:solidFill>
                            <a:srgbClr val="000000"/>
                          </a:solidFill>
                          <a:effectLst/>
                          <a:latin typeface="HGP明朝B" panose="02020800000000000000" pitchFamily="18" charset="-128"/>
                          <a:ea typeface="HGP明朝B" panose="02020800000000000000" pitchFamily="18" charset="-128"/>
                        </a:rPr>
                        <a:t>オンライン　・　会場参加</a:t>
                      </a:r>
                      <a:endParaRPr kumimoji="0" lang="ja-JP" altLang="ja-JP" sz="1600" b="0" i="0" u="none" strike="noStrike" cap="none" normalizeH="0" baseline="0" dirty="0">
                        <a:ln>
                          <a:noFill/>
                        </a:ln>
                        <a:solidFill>
                          <a:srgbClr val="000000"/>
                        </a:solidFill>
                        <a:effectLst/>
                        <a:latin typeface="HGP明朝B" panose="02020800000000000000" pitchFamily="18" charset="-128"/>
                        <a:ea typeface="HGP明朝B" panose="02020800000000000000" pitchFamily="18" charset="-128"/>
                      </a:endParaRPr>
                    </a:p>
                  </a:txBody>
                  <a:tcPr marL="97093" marR="97093" marT="58140"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hMerge="1">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kumimoji="0" lang="ja-JP" altLang="ja-JP" sz="10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a:txBody>
                  <a:tcPr marL="89985" marR="89985" marT="53911" marB="46799" anchor="ct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kumimoji="0" lang="ja-JP" altLang="ja-JP" sz="14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a:txBody>
                  <a:tcPr marL="89985" marR="89985" marT="53911" marB="46799" anchor="ct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366047">
                <a:tc>
                  <a:txBody>
                    <a:bodyPr/>
                    <a:lstStyle>
                      <a:lvl1pPr marL="0" algn="l" defTabSz="914400" rtl="0" eaLnBrk="1" latinLnBrk="0" hangingPunct="1">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800" kern="1200">
                          <a:solidFill>
                            <a:srgbClr val="000000"/>
                          </a:solidFill>
                          <a:latin typeface="Calibri" panose="020F0502020204030204" pitchFamily="34" charset="0"/>
                          <a:ea typeface="ＭＳ Ｐゴシック" panose="020B0600070205080204" pitchFamily="50" charset="-128"/>
                        </a:defRPr>
                      </a:lvl1pPr>
                      <a:lvl2pPr marL="457200" algn="l" defTabSz="914400" rtl="0" eaLnBrk="1" latinLnBrk="0" hangingPunct="1">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400" kern="1200">
                          <a:solidFill>
                            <a:srgbClr val="000000"/>
                          </a:solidFill>
                          <a:latin typeface="Calibri" panose="020F0502020204030204" pitchFamily="34" charset="0"/>
                          <a:ea typeface="ＭＳ Ｐゴシック" panose="020B0600070205080204" pitchFamily="50" charset="-128"/>
                        </a:defRPr>
                      </a:lvl2pPr>
                      <a:lvl3pPr marL="914400" algn="l" defTabSz="914400" rtl="0" eaLnBrk="1" latinLnBrk="0" hangingPunct="1">
                        <a:spcBef>
                          <a:spcPts val="6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000" kern="1200">
                          <a:solidFill>
                            <a:srgbClr val="000000"/>
                          </a:solidFill>
                          <a:latin typeface="Calibri" panose="020F0502020204030204" pitchFamily="34" charset="0"/>
                          <a:ea typeface="ＭＳ Ｐゴシック" panose="020B0600070205080204" pitchFamily="50" charset="-128"/>
                        </a:defRPr>
                      </a:lvl3pPr>
                      <a:lvl4pPr marL="1371600" algn="l" defTabSz="914400" rtl="0" eaLnBrk="1" latinLnBrk="0" hangingPunct="1">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4pPr>
                      <a:lvl5pPr marL="1828800" algn="l" defTabSz="914400" rtl="0" eaLnBrk="1" latinLnBrk="0" hangingPunct="1">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5pPr>
                      <a:lvl6pPr marL="25146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6pPr>
                      <a:lvl7pPr marL="29718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7pPr>
                      <a:lvl8pPr marL="34290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8pPr>
                      <a:lvl9pPr marL="38862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9pPr>
                    </a:lstStyle>
                    <a:p>
                      <a:pPr marL="0" marR="0" lvl="0" indent="0" algn="ctr"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ja-JP" altLang="en-US"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rPr>
                        <a:t>参加を希望するセミナー</a:t>
                      </a:r>
                      <a:endParaRPr kumimoji="0" lang="ja-JP" altLang="ja-JP"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endParaRPr>
                    </a:p>
                  </a:txBody>
                  <a:tcPr marL="97093" marR="97093" marT="57045"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solidFill>
                      <a:srgbClr val="002060"/>
                    </a:solidFill>
                  </a:tcPr>
                </a:tc>
                <a:tc gridSpan="3">
                  <a:txBody>
                    <a:bodyPr/>
                    <a:lstStyle>
                      <a:lvl1pPr marL="0" algn="l" defTabSz="914400" rtl="0" eaLnBrk="1" latinLnBrk="0" hangingPunct="1">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800" kern="1200">
                          <a:solidFill>
                            <a:srgbClr val="000000"/>
                          </a:solidFill>
                          <a:latin typeface="Calibri" panose="020F0502020204030204" pitchFamily="34" charset="0"/>
                          <a:ea typeface="ＭＳ Ｐゴシック" panose="020B0600070205080204" pitchFamily="50" charset="-128"/>
                        </a:defRPr>
                      </a:lvl1pPr>
                      <a:lvl2pPr marL="457200" algn="l" defTabSz="914400" rtl="0" eaLnBrk="1" latinLnBrk="0" hangingPunct="1">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400" kern="1200">
                          <a:solidFill>
                            <a:srgbClr val="000000"/>
                          </a:solidFill>
                          <a:latin typeface="Calibri" panose="020F0502020204030204" pitchFamily="34" charset="0"/>
                          <a:ea typeface="ＭＳ Ｐゴシック" panose="020B0600070205080204" pitchFamily="50" charset="-128"/>
                        </a:defRPr>
                      </a:lvl2pPr>
                      <a:lvl3pPr marL="914400" algn="l" defTabSz="914400" rtl="0" eaLnBrk="1" latinLnBrk="0" hangingPunct="1">
                        <a:spcBef>
                          <a:spcPts val="6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2000" kern="1200">
                          <a:solidFill>
                            <a:srgbClr val="000000"/>
                          </a:solidFill>
                          <a:latin typeface="Calibri" panose="020F0502020204030204" pitchFamily="34" charset="0"/>
                          <a:ea typeface="ＭＳ Ｐゴシック" panose="020B0600070205080204" pitchFamily="50" charset="-128"/>
                        </a:defRPr>
                      </a:lvl3pPr>
                      <a:lvl4pPr marL="1371600" algn="l" defTabSz="914400" rtl="0" eaLnBrk="1" latinLnBrk="0" hangingPunct="1">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4pPr>
                      <a:lvl5pPr marL="1828800" algn="l" defTabSz="914400" rtl="0" eaLnBrk="1" latinLnBrk="0" hangingPunct="1">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5pPr>
                      <a:lvl6pPr marL="25146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6pPr>
                      <a:lvl7pPr marL="29718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7pPr>
                      <a:lvl8pPr marL="34290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8pPr>
                      <a:lvl9pPr marL="3886200" indent="-228600" algn="l" defTabSz="457200" rtl="0" eaLnBrk="0" fontAlgn="base" latinLnBrk="0"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sz="1800" kern="1200">
                          <a:solidFill>
                            <a:srgbClr val="000000"/>
                          </a:solidFill>
                          <a:latin typeface="Calibri" panose="020F0502020204030204" pitchFamily="34" charset="0"/>
                          <a:ea typeface="ＭＳ Ｐゴシック" panose="020B0600070205080204" pitchFamily="50" charset="-128"/>
                        </a:defRPr>
                      </a:lvl9pPr>
                    </a:lstStyle>
                    <a:p>
                      <a:pPr marL="0" marR="0" lvl="0" indent="0" algn="l" defTabSz="457200" rtl="0" eaLnBrk="1" fontAlgn="base" latinLnBrk="0" hangingPunct="1">
                        <a:lnSpc>
                          <a:spcPts val="14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ja-JP" altLang="ja-JP" sz="1600" b="0" i="0" u="none" strike="noStrike" cap="none" normalizeH="0" baseline="0" dirty="0">
                        <a:ln>
                          <a:noFill/>
                        </a:ln>
                        <a:solidFill>
                          <a:srgbClr val="000000"/>
                        </a:solidFill>
                        <a:effectLst/>
                        <a:latin typeface="HGP明朝B" panose="02020800000000000000" pitchFamily="18" charset="-128"/>
                        <a:ea typeface="HGP明朝B" panose="02020800000000000000" pitchFamily="18" charset="-128"/>
                      </a:endParaRPr>
                    </a:p>
                  </a:txBody>
                  <a:tcPr marL="97093" marR="97093" marT="56498"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1368000">
                <a:tc>
                  <a:txBody>
                    <a:bodyPr/>
                    <a:lstStyle/>
                    <a:p>
                      <a:pPr marL="0" marR="0" lvl="0" indent="0" algn="ctr"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ja-JP" altLang="en-US"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rPr>
                        <a:t>専門家相談</a:t>
                      </a:r>
                      <a:endParaRPr kumimoji="0" lang="ja-JP" altLang="ja-JP"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endParaRPr>
                    </a:p>
                  </a:txBody>
                  <a:tcPr marL="97093" marR="97093" marT="57045"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solidFill>
                      <a:srgbClr val="002060"/>
                    </a:solidFill>
                  </a:tcPr>
                </a:tc>
                <a:tc gridSpan="3">
                  <a:txBody>
                    <a:bodyPr/>
                    <a:lstStyle/>
                    <a:p>
                      <a:pPr marL="0" marR="0" lvl="0" indent="0" algn="l" defTabSz="457200" rtl="0" eaLnBrk="1" fontAlgn="base" latinLnBrk="0" hangingPunct="1">
                        <a:lnSpc>
                          <a:spcPts val="14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ja-JP" sz="1600" b="0" i="0" u="none" strike="noStrike" cap="none" normalizeH="0" baseline="0" dirty="0">
                        <a:ln>
                          <a:noFill/>
                        </a:ln>
                        <a:solidFill>
                          <a:srgbClr val="000000"/>
                        </a:solidFill>
                        <a:effectLst/>
                        <a:latin typeface="HGP明朝B" panose="02020800000000000000" pitchFamily="18" charset="-128"/>
                        <a:ea typeface="HGP明朝B" panose="02020800000000000000" pitchFamily="18" charset="-128"/>
                      </a:endParaRPr>
                    </a:p>
                    <a:p>
                      <a:pPr marL="0" marR="0" lvl="0" indent="0" algn="l" defTabSz="457200" rtl="0" eaLnBrk="1" fontAlgn="base" latinLnBrk="0" hangingPunct="1">
                        <a:lnSpc>
                          <a:spcPts val="14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ja-JP" altLang="ja-JP" sz="1600" b="0" i="0" u="none" strike="noStrike" cap="none" normalizeH="0" baseline="0" dirty="0">
                        <a:ln>
                          <a:noFill/>
                        </a:ln>
                        <a:solidFill>
                          <a:srgbClr val="000000"/>
                        </a:solidFill>
                        <a:effectLst/>
                        <a:latin typeface="HGP明朝B" panose="02020800000000000000" pitchFamily="18" charset="-128"/>
                        <a:ea typeface="HGP明朝B" panose="02020800000000000000" pitchFamily="18" charset="-128"/>
                      </a:endParaRPr>
                    </a:p>
                  </a:txBody>
                  <a:tcPr marL="97093" marR="97093" marT="56498"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25739181"/>
                  </a:ext>
                </a:extLst>
              </a:tr>
              <a:tr h="1368000">
                <a:tc>
                  <a:txBody>
                    <a:bodyPr/>
                    <a:lstStyle/>
                    <a:p>
                      <a:pPr marL="0" marR="0" lvl="0" indent="0" algn="ctr"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ja-JP" altLang="en-US"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rPr>
                        <a:t>セミナーをどこで知りましたか</a:t>
                      </a:r>
                      <a:endParaRPr kumimoji="0" lang="en-US" altLang="ja-JP" sz="1600" b="1" i="0" u="none" strike="noStrike" cap="none" normalizeH="0" baseline="0" dirty="0">
                        <a:ln>
                          <a:noFill/>
                        </a:ln>
                        <a:solidFill>
                          <a:schemeClr val="bg1">
                            <a:lumMod val="85000"/>
                          </a:schemeClr>
                        </a:solidFill>
                        <a:effectLst/>
                        <a:latin typeface="HGP明朝B" panose="02020800000000000000" pitchFamily="18" charset="-128"/>
                        <a:ea typeface="HGP明朝B" panose="02020800000000000000" pitchFamily="18" charset="-128"/>
                      </a:endParaRPr>
                    </a:p>
                  </a:txBody>
                  <a:tcPr marL="97093" marR="97093" marT="57045"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solidFill>
                      <a:srgbClr val="002060"/>
                    </a:solidFill>
                  </a:tcPr>
                </a:tc>
                <a:tc gridSpan="3">
                  <a:txBody>
                    <a:bodyPr/>
                    <a:lstStyle/>
                    <a:p>
                      <a:pPr marL="0" marR="0" lvl="0" indent="0" algn="l" defTabSz="457200" rtl="0" eaLnBrk="1" fontAlgn="base" latinLnBrk="0" hangingPunct="1">
                        <a:lnSpc>
                          <a:spcPts val="14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ja-JP" altLang="ja-JP" sz="1600" b="0" i="0" u="none" strike="noStrike" cap="none" normalizeH="0" baseline="0" dirty="0">
                        <a:ln>
                          <a:noFill/>
                        </a:ln>
                        <a:solidFill>
                          <a:srgbClr val="000000"/>
                        </a:solidFill>
                        <a:effectLst/>
                        <a:latin typeface="HGP明朝B" panose="02020800000000000000" pitchFamily="18" charset="-128"/>
                        <a:ea typeface="HGP明朝B" panose="02020800000000000000" pitchFamily="18" charset="-128"/>
                      </a:endParaRPr>
                    </a:p>
                  </a:txBody>
                  <a:tcPr marL="97093" marR="97093" marT="56498" marB="50471" anchor="ct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47192316"/>
                  </a:ext>
                </a:extLst>
              </a:tr>
            </a:tbl>
          </a:graphicData>
        </a:graphic>
      </p:graphicFrame>
      <p:sp>
        <p:nvSpPr>
          <p:cNvPr id="56" name="テキスト ボックス 32">
            <a:extLst>
              <a:ext uri="{FF2B5EF4-FFF2-40B4-BE49-F238E27FC236}">
                <a16:creationId xmlns:a16="http://schemas.microsoft.com/office/drawing/2014/main" id="{4CF54FFA-5DCA-45B6-947D-6083ADE6D152}"/>
              </a:ext>
            </a:extLst>
          </p:cNvPr>
          <p:cNvSpPr txBox="1">
            <a:spLocks noChangeArrowheads="1"/>
          </p:cNvSpPr>
          <p:nvPr/>
        </p:nvSpPr>
        <p:spPr bwMode="auto">
          <a:xfrm>
            <a:off x="329006" y="8478943"/>
            <a:ext cx="6813286" cy="839206"/>
          </a:xfrm>
          <a:prstGeom prst="rect">
            <a:avLst/>
          </a:prstGeom>
          <a:noFill/>
          <a:ln w="9525">
            <a:noFill/>
            <a:miter lim="800000"/>
            <a:headEnd/>
            <a:tailEnd/>
          </a:ln>
        </p:spPr>
        <p:txBody>
          <a:bodyPr wrap="square" lIns="99569" tIns="49785" rIns="99569" bIns="49785">
            <a:spAutoFit/>
          </a:bodyPr>
          <a:lstStyle/>
          <a:p>
            <a:pPr marL="171450" indent="-171450">
              <a:buFont typeface="HGP明朝B" panose="02020800000000000000" pitchFamily="18" charset="-128"/>
              <a:buChar char="※"/>
            </a:pPr>
            <a:r>
              <a:rPr lang="ja-JP" altLang="en-US" sz="1200" dirty="0">
                <a:latin typeface="HGP明朝B" panose="02020800000000000000" pitchFamily="18" charset="-128"/>
                <a:ea typeface="HGP明朝B" panose="02020800000000000000" pitchFamily="18" charset="-128"/>
                <a:cs typeface="メイリオ" pitchFamily="50" charset="-128"/>
              </a:rPr>
              <a:t>反社会的勢力のお申込はお断りいたします。</a:t>
            </a:r>
            <a:endParaRPr lang="en-US" altLang="ja-JP" sz="1200" dirty="0">
              <a:latin typeface="HGP明朝B" panose="02020800000000000000" pitchFamily="18" charset="-128"/>
              <a:ea typeface="HGP明朝B" panose="02020800000000000000" pitchFamily="18" charset="-128"/>
              <a:cs typeface="メイリオ" pitchFamily="50" charset="-128"/>
            </a:endParaRPr>
          </a:p>
          <a:p>
            <a:pPr marL="171450" indent="-171450">
              <a:buFont typeface="HGP明朝B" panose="02020800000000000000" pitchFamily="18" charset="-128"/>
              <a:buChar char="※"/>
            </a:pPr>
            <a:r>
              <a:rPr lang="ja-JP" altLang="en-US" sz="1200" dirty="0">
                <a:latin typeface="HGP明朝B" panose="02020800000000000000" pitchFamily="18" charset="-128"/>
                <a:ea typeface="HGP明朝B" panose="02020800000000000000" pitchFamily="18" charset="-128"/>
                <a:cs typeface="メイリオ" pitchFamily="50" charset="-128"/>
              </a:rPr>
              <a:t>お申込の際にお預かりするお客さまの情報につきまして、主催者間で共有いたしますが、使用目的は次の通りといたします</a:t>
            </a:r>
            <a:r>
              <a:rPr lang="ja-JP" altLang="en-US" dirty="0">
                <a:latin typeface="HGP明朝B" panose="02020800000000000000" pitchFamily="18" charset="-128"/>
                <a:ea typeface="HGP明朝B" panose="02020800000000000000" pitchFamily="18" charset="-128"/>
                <a:cs typeface="メイリオ" pitchFamily="50" charset="-128"/>
              </a:rPr>
              <a:t>。</a:t>
            </a:r>
            <a:endParaRPr lang="en-US" altLang="ja-JP" dirty="0">
              <a:latin typeface="HGP明朝B" panose="02020800000000000000" pitchFamily="18" charset="-128"/>
              <a:ea typeface="HGP明朝B" panose="02020800000000000000" pitchFamily="18" charset="-128"/>
              <a:cs typeface="メイリオ" pitchFamily="50" charset="-128"/>
            </a:endParaRPr>
          </a:p>
          <a:p>
            <a:r>
              <a:rPr lang="ja-JP" altLang="en-US" sz="1200" dirty="0">
                <a:latin typeface="HGP明朝B" panose="02020800000000000000" pitchFamily="18" charset="-128"/>
                <a:ea typeface="HGP明朝B" panose="02020800000000000000" pitchFamily="18" charset="-128"/>
                <a:cs typeface="メイリオ" pitchFamily="50" charset="-128"/>
              </a:rPr>
              <a:t>　 ①本セミナーの実施・運営　②アンケート</a:t>
            </a:r>
          </a:p>
        </p:txBody>
      </p:sp>
      <p:graphicFrame>
        <p:nvGraphicFramePr>
          <p:cNvPr id="13" name="表 12">
            <a:extLst>
              <a:ext uri="{FF2B5EF4-FFF2-40B4-BE49-F238E27FC236}">
                <a16:creationId xmlns:a16="http://schemas.microsoft.com/office/drawing/2014/main" id="{D8ADD4AE-D596-4D93-AFC0-C55BAB99060D}"/>
              </a:ext>
            </a:extLst>
          </p:cNvPr>
          <p:cNvGraphicFramePr>
            <a:graphicFrameLocks noGrp="1"/>
          </p:cNvGraphicFramePr>
          <p:nvPr>
            <p:extLst>
              <p:ext uri="{D42A27DB-BD31-4B8C-83A1-F6EECF244321}">
                <p14:modId xmlns:p14="http://schemas.microsoft.com/office/powerpoint/2010/main" val="2197781555"/>
              </p:ext>
            </p:extLst>
          </p:nvPr>
        </p:nvGraphicFramePr>
        <p:xfrm>
          <a:off x="396631" y="9292051"/>
          <a:ext cx="6768000" cy="1083120"/>
        </p:xfrm>
        <a:graphic>
          <a:graphicData uri="http://schemas.openxmlformats.org/drawingml/2006/table">
            <a:tbl>
              <a:tblPr firstRow="1" bandRow="1">
                <a:tableStyleId>{5C22544A-7EE6-4342-B048-85BDC9FD1C3A}</a:tableStyleId>
              </a:tblPr>
              <a:tblGrid>
                <a:gridCol w="6768000">
                  <a:extLst>
                    <a:ext uri="{9D8B030D-6E8A-4147-A177-3AD203B41FA5}">
                      <a16:colId xmlns:a16="http://schemas.microsoft.com/office/drawing/2014/main" val="3375239087"/>
                    </a:ext>
                  </a:extLst>
                </a:gridCol>
              </a:tblGrid>
              <a:tr h="314833">
                <a:tc>
                  <a:txBody>
                    <a:bodyPr/>
                    <a:lstStyle/>
                    <a:p>
                      <a:pPr algn="ctr"/>
                      <a:r>
                        <a:rPr kumimoji="1" lang="ja-JP" altLang="en-US" sz="1600" dirty="0">
                          <a:solidFill>
                            <a:schemeClr val="bg1"/>
                          </a:solidFill>
                          <a:latin typeface="HGP明朝B" panose="02020800000000000000" pitchFamily="18" charset="-128"/>
                          <a:ea typeface="HGP明朝B" panose="02020800000000000000" pitchFamily="18" charset="-128"/>
                        </a:rPr>
                        <a:t>お問い合わせ先</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701155698"/>
                  </a:ext>
                </a:extLst>
              </a:tr>
              <a:tr h="747840">
                <a:tc>
                  <a:txBody>
                    <a:bodyPr/>
                    <a:lstStyle/>
                    <a:p>
                      <a:r>
                        <a:rPr kumimoji="1" lang="ja-JP" altLang="en-US" dirty="0">
                          <a:latin typeface="HGP明朝B" panose="02020800000000000000" pitchFamily="18" charset="-128"/>
                          <a:ea typeface="HGP明朝B" panose="02020800000000000000" pitchFamily="18" charset="-128"/>
                        </a:rPr>
                        <a:t> 川崎市産業振興財団</a:t>
                      </a:r>
                      <a:endParaRPr kumimoji="1" lang="en-US" altLang="ja-JP" dirty="0">
                        <a:latin typeface="HGP明朝B" panose="02020800000000000000" pitchFamily="18" charset="-128"/>
                        <a:ea typeface="HGP明朝B" panose="02020800000000000000" pitchFamily="18" charset="-128"/>
                      </a:endParaRPr>
                    </a:p>
                    <a:p>
                      <a:endParaRPr kumimoji="1" lang="en-US" altLang="ja-JP" sz="300" dirty="0">
                        <a:latin typeface="HGP明朝B" panose="02020800000000000000" pitchFamily="18" charset="-128"/>
                        <a:ea typeface="HGP明朝B" panose="020208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HGP明朝B" panose="02020800000000000000" pitchFamily="18" charset="-128"/>
                          <a:ea typeface="HGP明朝B" panose="02020800000000000000" pitchFamily="18" charset="-128"/>
                        </a:rPr>
                        <a:t>　　 </a:t>
                      </a:r>
                      <a:r>
                        <a:rPr kumimoji="1" lang="ja-JP" altLang="en-US" sz="1800" b="1" dirty="0">
                          <a:latin typeface="HGP明朝B" panose="02020800000000000000" pitchFamily="18" charset="-128"/>
                          <a:ea typeface="HGP明朝B" panose="02020800000000000000" pitchFamily="18" charset="-128"/>
                        </a:rPr>
                        <a:t> </a:t>
                      </a:r>
                      <a:r>
                        <a:rPr kumimoji="1" lang="en-US" altLang="ja-JP" sz="1800" b="1" dirty="0">
                          <a:latin typeface="HGP明朝B" panose="02020800000000000000" pitchFamily="18" charset="-128"/>
                          <a:ea typeface="HGP明朝B" panose="02020800000000000000" pitchFamily="18" charset="-128"/>
                        </a:rPr>
                        <a:t>044</a:t>
                      </a:r>
                      <a:r>
                        <a:rPr kumimoji="1" lang="en-US" altLang="ja-JP" sz="1800" b="1" dirty="0">
                          <a:latin typeface="HGP明朝B" panose="02020800000000000000" pitchFamily="18" charset="-128"/>
                          <a:ea typeface="HGP明朝B" panose="02020800000000000000" pitchFamily="18" charset="-128"/>
                          <a:cs typeface="メイリオ" pitchFamily="50" charset="-128"/>
                        </a:rPr>
                        <a:t>-</a:t>
                      </a:r>
                      <a:r>
                        <a:rPr kumimoji="1" lang="ja-JP" altLang="en-US" sz="1800" b="1" dirty="0">
                          <a:latin typeface="HGP明朝B" panose="02020800000000000000" pitchFamily="18" charset="-128"/>
                          <a:ea typeface="HGP明朝B" panose="02020800000000000000" pitchFamily="18" charset="-128"/>
                          <a:cs typeface="メイリオ" pitchFamily="50" charset="-128"/>
                        </a:rPr>
                        <a:t> </a:t>
                      </a:r>
                      <a:r>
                        <a:rPr kumimoji="1" lang="en-US" altLang="ja-JP" sz="1800" b="1" dirty="0">
                          <a:latin typeface="HGP明朝B" panose="02020800000000000000" pitchFamily="18" charset="-128"/>
                          <a:ea typeface="HGP明朝B" panose="02020800000000000000" pitchFamily="18" charset="-128"/>
                          <a:cs typeface="メイリオ" pitchFamily="50" charset="-128"/>
                        </a:rPr>
                        <a:t>548</a:t>
                      </a:r>
                      <a:r>
                        <a:rPr kumimoji="1" lang="ja-JP" altLang="en-US" sz="1800" b="1" dirty="0">
                          <a:latin typeface="HGP明朝B" panose="02020800000000000000" pitchFamily="18" charset="-128"/>
                          <a:ea typeface="HGP明朝B" panose="02020800000000000000" pitchFamily="18" charset="-128"/>
                          <a:cs typeface="メイリオ" pitchFamily="50" charset="-128"/>
                        </a:rPr>
                        <a:t> </a:t>
                      </a:r>
                      <a:r>
                        <a:rPr kumimoji="1" lang="en-US" altLang="ja-JP" sz="1800" b="1" dirty="0">
                          <a:latin typeface="HGP明朝B" panose="02020800000000000000" pitchFamily="18" charset="-128"/>
                          <a:ea typeface="HGP明朝B" panose="02020800000000000000" pitchFamily="18" charset="-128"/>
                          <a:cs typeface="メイリオ" pitchFamily="50" charset="-128"/>
                        </a:rPr>
                        <a:t>-</a:t>
                      </a:r>
                      <a:r>
                        <a:rPr kumimoji="1" lang="ja-JP" altLang="en-US" sz="1800" b="1" dirty="0">
                          <a:latin typeface="HGP明朝B" panose="02020800000000000000" pitchFamily="18" charset="-128"/>
                          <a:ea typeface="HGP明朝B" panose="02020800000000000000" pitchFamily="18" charset="-128"/>
                          <a:cs typeface="メイリオ" pitchFamily="50" charset="-128"/>
                        </a:rPr>
                        <a:t> ４</a:t>
                      </a:r>
                      <a:r>
                        <a:rPr kumimoji="1" lang="en-US" altLang="ja-JP" sz="1800" b="1">
                          <a:latin typeface="HGP明朝B" panose="02020800000000000000" pitchFamily="18" charset="-128"/>
                          <a:ea typeface="HGP明朝B" panose="02020800000000000000" pitchFamily="18" charset="-128"/>
                          <a:cs typeface="メイリオ" pitchFamily="50" charset="-128"/>
                        </a:rPr>
                        <a:t>139</a:t>
                      </a:r>
                      <a:r>
                        <a:rPr kumimoji="1" lang="ja-JP" altLang="en-US" dirty="0"/>
                        <a:t>　</a:t>
                      </a:r>
                      <a:r>
                        <a:rPr kumimoji="1" lang="ja-JP" altLang="en-US" sz="1200" dirty="0">
                          <a:latin typeface="HGP明朝B" panose="02020800000000000000" pitchFamily="18" charset="-128"/>
                          <a:ea typeface="HGP明朝B" panose="02020800000000000000" pitchFamily="18" charset="-128"/>
                          <a:cs typeface="メイリオ" pitchFamily="50" charset="-128"/>
                        </a:rPr>
                        <a:t>（受付時間：土・日・祝日を除く９時～</a:t>
                      </a:r>
                      <a:r>
                        <a:rPr kumimoji="1" lang="en-US" altLang="ja-JP" sz="1200" dirty="0">
                          <a:latin typeface="HGP明朝B" panose="02020800000000000000" pitchFamily="18" charset="-128"/>
                          <a:ea typeface="HGP明朝B" panose="02020800000000000000" pitchFamily="18" charset="-128"/>
                          <a:cs typeface="メイリオ" pitchFamily="50" charset="-128"/>
                        </a:rPr>
                        <a:t>17</a:t>
                      </a:r>
                      <a:r>
                        <a:rPr kumimoji="1" lang="ja-JP" altLang="en-US" sz="1200" dirty="0">
                          <a:latin typeface="HGP明朝B" panose="02020800000000000000" pitchFamily="18" charset="-128"/>
                          <a:ea typeface="HGP明朝B" panose="02020800000000000000" pitchFamily="18" charset="-128"/>
                          <a:cs typeface="メイリオ" pitchFamily="50" charset="-128"/>
                        </a:rPr>
                        <a:t>時）</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716636135"/>
                  </a:ext>
                </a:extLst>
              </a:tr>
            </a:tbl>
          </a:graphicData>
        </a:graphic>
      </p:graphicFrame>
      <p:grpSp>
        <p:nvGrpSpPr>
          <p:cNvPr id="86" name="グループ化 85">
            <a:extLst>
              <a:ext uri="{FF2B5EF4-FFF2-40B4-BE49-F238E27FC236}">
                <a16:creationId xmlns:a16="http://schemas.microsoft.com/office/drawing/2014/main" id="{187D9CEA-3648-442A-BEFB-F3BF08BEDBCD}"/>
              </a:ext>
            </a:extLst>
          </p:cNvPr>
          <p:cNvGrpSpPr/>
          <p:nvPr/>
        </p:nvGrpSpPr>
        <p:grpSpPr>
          <a:xfrm>
            <a:off x="591728" y="10017750"/>
            <a:ext cx="222250" cy="227013"/>
            <a:chOff x="338547" y="8843814"/>
            <a:chExt cx="222250" cy="209550"/>
          </a:xfrm>
        </p:grpSpPr>
        <p:sp>
          <p:nvSpPr>
            <p:cNvPr id="87" name="Rectangle 264">
              <a:extLst>
                <a:ext uri="{FF2B5EF4-FFF2-40B4-BE49-F238E27FC236}">
                  <a16:creationId xmlns:a16="http://schemas.microsoft.com/office/drawing/2014/main" id="{3510F048-E9AF-48A6-82B4-22B735BF8C27}"/>
                </a:ext>
              </a:extLst>
            </p:cNvPr>
            <p:cNvSpPr>
              <a:spLocks noChangeArrowheads="1"/>
            </p:cNvSpPr>
            <p:nvPr/>
          </p:nvSpPr>
          <p:spPr bwMode="auto">
            <a:xfrm>
              <a:off x="338547" y="8843814"/>
              <a:ext cx="222250" cy="2095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88" name="Freeform 265">
              <a:extLst>
                <a:ext uri="{FF2B5EF4-FFF2-40B4-BE49-F238E27FC236}">
                  <a16:creationId xmlns:a16="http://schemas.microsoft.com/office/drawing/2014/main" id="{162C7D72-85B0-4A9A-B2DB-18D46850A058}"/>
                </a:ext>
              </a:extLst>
            </p:cNvPr>
            <p:cNvSpPr>
              <a:spLocks noEditPoints="1"/>
            </p:cNvSpPr>
            <p:nvPr/>
          </p:nvSpPr>
          <p:spPr bwMode="auto">
            <a:xfrm>
              <a:off x="382997" y="8870802"/>
              <a:ext cx="122238" cy="117475"/>
            </a:xfrm>
            <a:custGeom>
              <a:avLst/>
              <a:gdLst>
                <a:gd name="T0" fmla="*/ 12 w 40"/>
                <a:gd name="T1" fmla="*/ 12 h 40"/>
                <a:gd name="T2" fmla="*/ 3 w 40"/>
                <a:gd name="T3" fmla="*/ 3 h 40"/>
                <a:gd name="T4" fmla="*/ 7 w 40"/>
                <a:gd name="T5" fmla="*/ 0 h 40"/>
                <a:gd name="T6" fmla="*/ 16 w 40"/>
                <a:gd name="T7" fmla="*/ 9 h 40"/>
                <a:gd name="T8" fmla="*/ 12 w 40"/>
                <a:gd name="T9" fmla="*/ 12 h 40"/>
                <a:gd name="T10" fmla="*/ 26 w 40"/>
                <a:gd name="T11" fmla="*/ 39 h 40"/>
                <a:gd name="T12" fmla="*/ 12 w 40"/>
                <a:gd name="T13" fmla="*/ 29 h 40"/>
                <a:gd name="T14" fmla="*/ 11 w 40"/>
                <a:gd name="T15" fmla="*/ 28 h 40"/>
                <a:gd name="T16" fmla="*/ 1 w 40"/>
                <a:gd name="T17" fmla="*/ 14 h 40"/>
                <a:gd name="T18" fmla="*/ 2 w 40"/>
                <a:gd name="T19" fmla="*/ 4 h 40"/>
                <a:gd name="T20" fmla="*/ 11 w 40"/>
                <a:gd name="T21" fmla="*/ 13 h 40"/>
                <a:gd name="T22" fmla="*/ 12 w 40"/>
                <a:gd name="T23" fmla="*/ 17 h 40"/>
                <a:gd name="T24" fmla="*/ 16 w 40"/>
                <a:gd name="T25" fmla="*/ 23 h 40"/>
                <a:gd name="T26" fmla="*/ 17 w 40"/>
                <a:gd name="T27" fmla="*/ 24 h 40"/>
                <a:gd name="T28" fmla="*/ 23 w 40"/>
                <a:gd name="T29" fmla="*/ 28 h 40"/>
                <a:gd name="T30" fmla="*/ 27 w 40"/>
                <a:gd name="T31" fmla="*/ 29 h 40"/>
                <a:gd name="T32" fmla="*/ 36 w 40"/>
                <a:gd name="T33" fmla="*/ 38 h 40"/>
                <a:gd name="T34" fmla="*/ 26 w 40"/>
                <a:gd name="T35" fmla="*/ 39 h 40"/>
                <a:gd name="T36" fmla="*/ 37 w 40"/>
                <a:gd name="T37" fmla="*/ 37 h 40"/>
                <a:gd name="T38" fmla="*/ 28 w 40"/>
                <a:gd name="T39" fmla="*/ 28 h 40"/>
                <a:gd name="T40" fmla="*/ 31 w 40"/>
                <a:gd name="T41" fmla="*/ 24 h 40"/>
                <a:gd name="T42" fmla="*/ 40 w 40"/>
                <a:gd name="T43" fmla="*/ 33 h 40"/>
                <a:gd name="T44" fmla="*/ 37 w 40"/>
                <a:gd name="T45" fmla="*/ 3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0" h="40">
                  <a:moveTo>
                    <a:pt x="12" y="12"/>
                  </a:moveTo>
                  <a:cubicBezTo>
                    <a:pt x="3" y="3"/>
                    <a:pt x="3" y="3"/>
                    <a:pt x="3" y="3"/>
                  </a:cubicBezTo>
                  <a:cubicBezTo>
                    <a:pt x="7" y="0"/>
                    <a:pt x="7" y="0"/>
                    <a:pt x="7" y="0"/>
                  </a:cubicBezTo>
                  <a:cubicBezTo>
                    <a:pt x="16" y="9"/>
                    <a:pt x="16" y="9"/>
                    <a:pt x="16" y="9"/>
                  </a:cubicBezTo>
                  <a:lnTo>
                    <a:pt x="12" y="12"/>
                  </a:lnTo>
                  <a:close/>
                  <a:moveTo>
                    <a:pt x="26" y="39"/>
                  </a:moveTo>
                  <a:cubicBezTo>
                    <a:pt x="24" y="38"/>
                    <a:pt x="19" y="36"/>
                    <a:pt x="12" y="29"/>
                  </a:cubicBezTo>
                  <a:cubicBezTo>
                    <a:pt x="11" y="28"/>
                    <a:pt x="11" y="28"/>
                    <a:pt x="11" y="28"/>
                  </a:cubicBezTo>
                  <a:cubicBezTo>
                    <a:pt x="4" y="21"/>
                    <a:pt x="2" y="16"/>
                    <a:pt x="1" y="14"/>
                  </a:cubicBezTo>
                  <a:cubicBezTo>
                    <a:pt x="1" y="13"/>
                    <a:pt x="0" y="6"/>
                    <a:pt x="2" y="4"/>
                  </a:cubicBezTo>
                  <a:cubicBezTo>
                    <a:pt x="11" y="13"/>
                    <a:pt x="11" y="13"/>
                    <a:pt x="11" y="13"/>
                  </a:cubicBezTo>
                  <a:cubicBezTo>
                    <a:pt x="10" y="15"/>
                    <a:pt x="11" y="16"/>
                    <a:pt x="12" y="17"/>
                  </a:cubicBezTo>
                  <a:cubicBezTo>
                    <a:pt x="12" y="18"/>
                    <a:pt x="14" y="21"/>
                    <a:pt x="16" y="23"/>
                  </a:cubicBezTo>
                  <a:cubicBezTo>
                    <a:pt x="17" y="24"/>
                    <a:pt x="17" y="24"/>
                    <a:pt x="17" y="24"/>
                  </a:cubicBezTo>
                  <a:cubicBezTo>
                    <a:pt x="19" y="26"/>
                    <a:pt x="22" y="28"/>
                    <a:pt x="23" y="28"/>
                  </a:cubicBezTo>
                  <a:cubicBezTo>
                    <a:pt x="24" y="29"/>
                    <a:pt x="25" y="30"/>
                    <a:pt x="27" y="29"/>
                  </a:cubicBezTo>
                  <a:cubicBezTo>
                    <a:pt x="36" y="38"/>
                    <a:pt x="36" y="38"/>
                    <a:pt x="36" y="38"/>
                  </a:cubicBezTo>
                  <a:cubicBezTo>
                    <a:pt x="34" y="40"/>
                    <a:pt x="27" y="39"/>
                    <a:pt x="26" y="39"/>
                  </a:cubicBezTo>
                  <a:close/>
                  <a:moveTo>
                    <a:pt x="37" y="37"/>
                  </a:moveTo>
                  <a:cubicBezTo>
                    <a:pt x="28" y="28"/>
                    <a:pt x="28" y="28"/>
                    <a:pt x="28" y="28"/>
                  </a:cubicBezTo>
                  <a:cubicBezTo>
                    <a:pt x="31" y="24"/>
                    <a:pt x="31" y="24"/>
                    <a:pt x="31" y="24"/>
                  </a:cubicBezTo>
                  <a:cubicBezTo>
                    <a:pt x="40" y="33"/>
                    <a:pt x="40" y="33"/>
                    <a:pt x="40" y="33"/>
                  </a:cubicBezTo>
                  <a:lnTo>
                    <a:pt x="37" y="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grpSp>
      <p:sp>
        <p:nvSpPr>
          <p:cNvPr id="14" name="テキスト ボックス 13">
            <a:extLst>
              <a:ext uri="{FF2B5EF4-FFF2-40B4-BE49-F238E27FC236}">
                <a16:creationId xmlns:a16="http://schemas.microsoft.com/office/drawing/2014/main" id="{05C22A80-B883-4DFC-BEB0-2C9454D21CB0}"/>
              </a:ext>
            </a:extLst>
          </p:cNvPr>
          <p:cNvSpPr txBox="1"/>
          <p:nvPr/>
        </p:nvSpPr>
        <p:spPr>
          <a:xfrm>
            <a:off x="531185" y="233935"/>
            <a:ext cx="3806836" cy="400110"/>
          </a:xfrm>
          <a:prstGeom prst="rect">
            <a:avLst/>
          </a:prstGeom>
          <a:noFill/>
        </p:spPr>
        <p:txBody>
          <a:bodyPr wrap="square" rtlCol="0">
            <a:spAutoFit/>
          </a:bodyPr>
          <a:lstStyle/>
          <a:p>
            <a:r>
              <a:rPr kumimoji="1" lang="ja-JP" altLang="en-US" sz="2000" b="1" dirty="0">
                <a:latin typeface="HGP明朝B" panose="02020800000000000000" pitchFamily="18" charset="-128"/>
                <a:ea typeface="HGP明朝B" panose="02020800000000000000" pitchFamily="18" charset="-128"/>
              </a:rPr>
              <a:t>　　　</a:t>
            </a:r>
            <a:r>
              <a:rPr kumimoji="1" lang="en-US" altLang="ja-JP" sz="2000" b="1" dirty="0">
                <a:latin typeface="HGP明朝B" panose="02020800000000000000" pitchFamily="18" charset="-128"/>
                <a:ea typeface="HGP明朝B" panose="02020800000000000000" pitchFamily="18" charset="-128"/>
              </a:rPr>
              <a:t>FAX</a:t>
            </a:r>
            <a:r>
              <a:rPr kumimoji="1" lang="ja-JP" altLang="en-US" sz="2000" b="1" dirty="0">
                <a:latin typeface="HGP明朝B" panose="02020800000000000000" pitchFamily="18" charset="-128"/>
                <a:ea typeface="HGP明朝B" panose="02020800000000000000" pitchFamily="18" charset="-128"/>
              </a:rPr>
              <a:t>　０４４ </a:t>
            </a:r>
            <a:r>
              <a:rPr kumimoji="1" lang="en-US" altLang="ja-JP" sz="2000" b="1" dirty="0">
                <a:latin typeface="HGP明朝B" panose="02020800000000000000" pitchFamily="18" charset="-128"/>
                <a:ea typeface="HGP明朝B" panose="02020800000000000000" pitchFamily="18" charset="-128"/>
              </a:rPr>
              <a:t>-</a:t>
            </a:r>
            <a:r>
              <a:rPr kumimoji="1" lang="ja-JP" altLang="en-US" sz="2000" b="1">
                <a:latin typeface="HGP明朝B" panose="02020800000000000000" pitchFamily="18" charset="-128"/>
                <a:ea typeface="HGP明朝B" panose="02020800000000000000" pitchFamily="18" charset="-128"/>
              </a:rPr>
              <a:t> ２</a:t>
            </a:r>
            <a:r>
              <a:rPr lang="ja-JP" altLang="en-US" sz="2000" b="1">
                <a:latin typeface="HGP明朝B" panose="02020800000000000000" pitchFamily="18" charset="-128"/>
                <a:ea typeface="HGP明朝B" panose="02020800000000000000" pitchFamily="18" charset="-128"/>
              </a:rPr>
              <a:t>０</a:t>
            </a:r>
            <a:r>
              <a:rPr kumimoji="1" lang="ja-JP" altLang="en-US" sz="2000" b="1">
                <a:latin typeface="HGP明朝B" panose="02020800000000000000" pitchFamily="18" charset="-128"/>
                <a:ea typeface="HGP明朝B" panose="02020800000000000000" pitchFamily="18" charset="-128"/>
              </a:rPr>
              <a:t>０ </a:t>
            </a:r>
            <a:r>
              <a:rPr kumimoji="1" lang="en-US" altLang="ja-JP" sz="2000" b="1" dirty="0">
                <a:latin typeface="HGP明朝B" panose="02020800000000000000" pitchFamily="18" charset="-128"/>
                <a:ea typeface="HGP明朝B" panose="02020800000000000000" pitchFamily="18" charset="-128"/>
              </a:rPr>
              <a:t>-</a:t>
            </a:r>
            <a:r>
              <a:rPr kumimoji="1" lang="ja-JP" altLang="en-US" sz="2000" b="1" dirty="0">
                <a:latin typeface="HGP明朝B" panose="02020800000000000000" pitchFamily="18" charset="-128"/>
                <a:ea typeface="HGP明朝B" panose="02020800000000000000" pitchFamily="18" charset="-128"/>
              </a:rPr>
              <a:t> ３９２０</a:t>
            </a:r>
          </a:p>
        </p:txBody>
      </p:sp>
      <p:sp>
        <p:nvSpPr>
          <p:cNvPr id="15" name="矢印: 上 14">
            <a:extLst>
              <a:ext uri="{FF2B5EF4-FFF2-40B4-BE49-F238E27FC236}">
                <a16:creationId xmlns:a16="http://schemas.microsoft.com/office/drawing/2014/main" id="{17B5494B-F9DF-4DFF-BC99-60CDF7AB403D}"/>
              </a:ext>
            </a:extLst>
          </p:cNvPr>
          <p:cNvSpPr/>
          <p:nvPr/>
        </p:nvSpPr>
        <p:spPr bwMode="auto">
          <a:xfrm>
            <a:off x="654107" y="233935"/>
            <a:ext cx="352731" cy="352548"/>
          </a:xfrm>
          <a:prstGeom prst="upArrow">
            <a:avLst/>
          </a:prstGeom>
          <a:solidFill>
            <a:schemeClr val="bg1">
              <a:lumMod val="50000"/>
            </a:schemeClr>
          </a:solidFill>
          <a:ln w="9525" cap="flat" cmpd="sng" algn="ctr">
            <a:solidFill>
              <a:schemeClr val="bg1">
                <a:lumMod val="50000"/>
              </a:schemeClr>
            </a:solidFill>
            <a:prstDash val="solid"/>
            <a:round/>
            <a:headEnd type="none" w="med" len="med"/>
            <a:tailEnd type="none" w="med" len="med"/>
          </a:ln>
          <a:effectLst/>
          <a:extLst/>
        </p:spPr>
        <p:txBody>
          <a:bodyPr vert="horz" wrap="square" lIns="90000" tIns="46800" rIns="90000" bIns="46800" numCol="1" rtlCol="0" anchor="ctr" anchorCtr="0" compatLnSpc="1">
            <a:prstTxWarp prst="textNoShape">
              <a:avLst/>
            </a:prstTxWarp>
          </a:bodyPr>
          <a:lstStyle/>
          <a:p>
            <a:pPr marL="0" marR="0" indent="0" algn="l" defTabSz="987425" rtl="0" eaLnBrk="1" fontAlgn="base" latinLnBrk="0" hangingPunct="1">
              <a:lnSpc>
                <a:spcPct val="100000"/>
              </a:lnSpc>
              <a:spcBef>
                <a:spcPct val="0"/>
              </a:spcBef>
              <a:spcAft>
                <a:spcPct val="0"/>
              </a:spcAft>
              <a:buClrTx/>
              <a:buSzTx/>
              <a:buFontTx/>
              <a:buNone/>
              <a:tabLst/>
            </a:pPr>
            <a:endParaRPr kumimoji="1" lang="ja-JP" altLang="en-US" b="0" i="0" u="none" strike="noStrike" cap="none" normalizeH="0" baseline="0">
              <a:ln>
                <a:noFill/>
              </a:ln>
              <a:solidFill>
                <a:schemeClr val="tx1"/>
              </a:solidFill>
              <a:effectLst/>
              <a:latin typeface="ＭＳ Ｐゴシック" pitchFamily="50" charset="-128"/>
              <a:ea typeface="ＭＳ Ｐゴシック" pitchFamily="50" charset="-128"/>
            </a:endParaRPr>
          </a:p>
        </p:txBody>
      </p:sp>
      <p:grpSp>
        <p:nvGrpSpPr>
          <p:cNvPr id="11" name="グループ化 10">
            <a:extLst>
              <a:ext uri="{FF2B5EF4-FFF2-40B4-BE49-F238E27FC236}">
                <a16:creationId xmlns:a16="http://schemas.microsoft.com/office/drawing/2014/main" id="{0BF6722E-88DB-4FA3-AAD1-923F41660558}"/>
              </a:ext>
            </a:extLst>
          </p:cNvPr>
          <p:cNvGrpSpPr/>
          <p:nvPr/>
        </p:nvGrpSpPr>
        <p:grpSpPr>
          <a:xfrm>
            <a:off x="2149198" y="4378990"/>
            <a:ext cx="4920839" cy="3844529"/>
            <a:chOff x="2234093" y="4089224"/>
            <a:chExt cx="4920839" cy="3844529"/>
          </a:xfrm>
        </p:grpSpPr>
        <p:grpSp>
          <p:nvGrpSpPr>
            <p:cNvPr id="9" name="グループ化 8">
              <a:extLst>
                <a:ext uri="{FF2B5EF4-FFF2-40B4-BE49-F238E27FC236}">
                  <a16:creationId xmlns:a16="http://schemas.microsoft.com/office/drawing/2014/main" id="{0C1F9DDD-6C36-4A52-A970-4580806DE0CB}"/>
                </a:ext>
              </a:extLst>
            </p:cNvPr>
            <p:cNvGrpSpPr/>
            <p:nvPr/>
          </p:nvGrpSpPr>
          <p:grpSpPr>
            <a:xfrm>
              <a:off x="2253774" y="4131729"/>
              <a:ext cx="216000" cy="1029540"/>
              <a:chOff x="2268463" y="4170729"/>
              <a:chExt cx="216000" cy="1029540"/>
            </a:xfrm>
          </p:grpSpPr>
          <p:sp>
            <p:nvSpPr>
              <p:cNvPr id="2" name="正方形/長方形 1">
                <a:extLst>
                  <a:ext uri="{FF2B5EF4-FFF2-40B4-BE49-F238E27FC236}">
                    <a16:creationId xmlns:a16="http://schemas.microsoft.com/office/drawing/2014/main" id="{407E029E-E05F-42D1-8354-AA34A715BD20}"/>
                  </a:ext>
                </a:extLst>
              </p:cNvPr>
              <p:cNvSpPr/>
              <p:nvPr/>
            </p:nvSpPr>
            <p:spPr bwMode="auto">
              <a:xfrm>
                <a:off x="2268463" y="4170729"/>
                <a:ext cx="216000" cy="216000"/>
              </a:xfrm>
              <a:prstGeom prst="rect">
                <a:avLst/>
              </a:prstGeom>
              <a:ln w="12700">
                <a:solidFill>
                  <a:schemeClr val="bg1">
                    <a:lumMod val="50000"/>
                  </a:schemeClr>
                </a:solidFill>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l" defTabSz="987425"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indent="0" algn="l" defTabSz="987425"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ＭＳ Ｐゴシック" pitchFamily="50" charset="-128"/>
                  <a:ea typeface="ＭＳ Ｐゴシック" pitchFamily="50" charset="-128"/>
                </a:endParaRPr>
              </a:p>
            </p:txBody>
          </p:sp>
          <p:sp>
            <p:nvSpPr>
              <p:cNvPr id="23" name="正方形/長方形 22">
                <a:extLst>
                  <a:ext uri="{FF2B5EF4-FFF2-40B4-BE49-F238E27FC236}">
                    <a16:creationId xmlns:a16="http://schemas.microsoft.com/office/drawing/2014/main" id="{35031355-B29D-4A25-95A0-78D08CF897BB}"/>
                  </a:ext>
                </a:extLst>
              </p:cNvPr>
              <p:cNvSpPr/>
              <p:nvPr/>
            </p:nvSpPr>
            <p:spPr bwMode="auto">
              <a:xfrm>
                <a:off x="2268463" y="4567121"/>
                <a:ext cx="216000" cy="216000"/>
              </a:xfrm>
              <a:prstGeom prst="rect">
                <a:avLst/>
              </a:prstGeom>
              <a:ln w="12700">
                <a:solidFill>
                  <a:schemeClr val="bg1">
                    <a:lumMod val="50000"/>
                  </a:schemeClr>
                </a:solidFill>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l" defTabSz="987425"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indent="0" algn="l" defTabSz="987425"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ＭＳ Ｐゴシック" pitchFamily="50" charset="-128"/>
                  <a:ea typeface="ＭＳ Ｐゴシック" pitchFamily="50" charset="-128"/>
                </a:endParaRPr>
              </a:p>
            </p:txBody>
          </p:sp>
          <p:sp>
            <p:nvSpPr>
              <p:cNvPr id="24" name="正方形/長方形 23">
                <a:extLst>
                  <a:ext uri="{FF2B5EF4-FFF2-40B4-BE49-F238E27FC236}">
                    <a16:creationId xmlns:a16="http://schemas.microsoft.com/office/drawing/2014/main" id="{B4302655-FCCB-4540-932A-6D1C15706E53}"/>
                  </a:ext>
                </a:extLst>
              </p:cNvPr>
              <p:cNvSpPr/>
              <p:nvPr/>
            </p:nvSpPr>
            <p:spPr bwMode="auto">
              <a:xfrm>
                <a:off x="2268463" y="4984269"/>
                <a:ext cx="216000" cy="216000"/>
              </a:xfrm>
              <a:prstGeom prst="rect">
                <a:avLst/>
              </a:prstGeom>
              <a:ln w="12700">
                <a:solidFill>
                  <a:schemeClr val="bg1">
                    <a:lumMod val="50000"/>
                  </a:schemeClr>
                </a:solidFill>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l" defTabSz="987425"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indent="0" algn="l" defTabSz="987425"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ＭＳ Ｐゴシック" pitchFamily="50" charset="-128"/>
                  <a:ea typeface="ＭＳ Ｐゴシック" pitchFamily="50" charset="-128"/>
                </a:endParaRPr>
              </a:p>
            </p:txBody>
          </p:sp>
        </p:grpSp>
        <p:grpSp>
          <p:nvGrpSpPr>
            <p:cNvPr id="5" name="グループ化 4">
              <a:extLst>
                <a:ext uri="{FF2B5EF4-FFF2-40B4-BE49-F238E27FC236}">
                  <a16:creationId xmlns:a16="http://schemas.microsoft.com/office/drawing/2014/main" id="{DA674EF5-7D4B-4933-9FA5-309BE53DFAF3}"/>
                </a:ext>
              </a:extLst>
            </p:cNvPr>
            <p:cNvGrpSpPr/>
            <p:nvPr/>
          </p:nvGrpSpPr>
          <p:grpSpPr>
            <a:xfrm>
              <a:off x="2253774" y="5478235"/>
              <a:ext cx="4395349" cy="1064580"/>
              <a:chOff x="2232459" y="5645908"/>
              <a:chExt cx="4395349" cy="1064580"/>
            </a:xfrm>
          </p:grpSpPr>
          <p:sp>
            <p:nvSpPr>
              <p:cNvPr id="31" name="正方形/長方形 30">
                <a:extLst>
                  <a:ext uri="{FF2B5EF4-FFF2-40B4-BE49-F238E27FC236}">
                    <a16:creationId xmlns:a16="http://schemas.microsoft.com/office/drawing/2014/main" id="{C5FAE2A4-9D89-4E63-BF78-AA6925EF6E8C}"/>
                  </a:ext>
                </a:extLst>
              </p:cNvPr>
              <p:cNvSpPr/>
              <p:nvPr/>
            </p:nvSpPr>
            <p:spPr bwMode="auto">
              <a:xfrm>
                <a:off x="2232459" y="6445199"/>
                <a:ext cx="216000" cy="216000"/>
              </a:xfrm>
              <a:prstGeom prst="rect">
                <a:avLst/>
              </a:prstGeom>
              <a:ln w="12700">
                <a:solidFill>
                  <a:schemeClr val="bg1">
                    <a:lumMod val="50000"/>
                  </a:schemeClr>
                </a:solidFill>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l" defTabSz="987425"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indent="0" algn="l" defTabSz="987425"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ＭＳ Ｐゴシック" pitchFamily="50" charset="-128"/>
                  <a:ea typeface="ＭＳ Ｐゴシック" pitchFamily="50" charset="-128"/>
                </a:endParaRPr>
              </a:p>
            </p:txBody>
          </p:sp>
          <p:grpSp>
            <p:nvGrpSpPr>
              <p:cNvPr id="4" name="グループ化 3">
                <a:extLst>
                  <a:ext uri="{FF2B5EF4-FFF2-40B4-BE49-F238E27FC236}">
                    <a16:creationId xmlns:a16="http://schemas.microsoft.com/office/drawing/2014/main" id="{46771A5C-DE36-4ECF-A642-53896AF0DA8B}"/>
                  </a:ext>
                </a:extLst>
              </p:cNvPr>
              <p:cNvGrpSpPr/>
              <p:nvPr/>
            </p:nvGrpSpPr>
            <p:grpSpPr>
              <a:xfrm>
                <a:off x="2232459" y="5645908"/>
                <a:ext cx="4395349" cy="1064580"/>
                <a:chOff x="2232459" y="5645908"/>
                <a:chExt cx="4395349" cy="1064580"/>
              </a:xfrm>
            </p:grpSpPr>
            <p:sp>
              <p:nvSpPr>
                <p:cNvPr id="28" name="正方形/長方形 27">
                  <a:extLst>
                    <a:ext uri="{FF2B5EF4-FFF2-40B4-BE49-F238E27FC236}">
                      <a16:creationId xmlns:a16="http://schemas.microsoft.com/office/drawing/2014/main" id="{726E9FB3-188C-43DD-B2A3-C4C77AAA6B54}"/>
                    </a:ext>
                  </a:extLst>
                </p:cNvPr>
                <p:cNvSpPr/>
                <p:nvPr/>
              </p:nvSpPr>
              <p:spPr bwMode="auto">
                <a:xfrm>
                  <a:off x="2232459" y="5688182"/>
                  <a:ext cx="216000" cy="216000"/>
                </a:xfrm>
                <a:prstGeom prst="rect">
                  <a:avLst/>
                </a:prstGeom>
                <a:ln w="12700">
                  <a:solidFill>
                    <a:schemeClr val="bg1">
                      <a:lumMod val="50000"/>
                    </a:schemeClr>
                  </a:solidFill>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l" defTabSz="987425"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indent="0" algn="l" defTabSz="987425"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ＭＳ Ｐゴシック" pitchFamily="50" charset="-128"/>
                    <a:ea typeface="ＭＳ Ｐゴシック" pitchFamily="50" charset="-128"/>
                  </a:endParaRPr>
                </a:p>
              </p:txBody>
            </p:sp>
            <p:sp>
              <p:nvSpPr>
                <p:cNvPr id="30" name="正方形/長方形 29">
                  <a:extLst>
                    <a:ext uri="{FF2B5EF4-FFF2-40B4-BE49-F238E27FC236}">
                      <a16:creationId xmlns:a16="http://schemas.microsoft.com/office/drawing/2014/main" id="{95C61C30-47BA-45A9-AF43-17B58C6E977C}"/>
                    </a:ext>
                  </a:extLst>
                </p:cNvPr>
                <p:cNvSpPr/>
                <p:nvPr/>
              </p:nvSpPr>
              <p:spPr bwMode="auto">
                <a:xfrm>
                  <a:off x="2232459" y="6066690"/>
                  <a:ext cx="216000" cy="216000"/>
                </a:xfrm>
                <a:prstGeom prst="rect">
                  <a:avLst/>
                </a:prstGeom>
                <a:ln w="12700">
                  <a:solidFill>
                    <a:schemeClr val="bg1">
                      <a:lumMod val="50000"/>
                    </a:schemeClr>
                  </a:solidFill>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l" defTabSz="987425"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indent="0" algn="l" defTabSz="987425"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ＭＳ Ｐゴシック" pitchFamily="50" charset="-128"/>
                    <a:ea typeface="ＭＳ Ｐゴシック" pitchFamily="50" charset="-128"/>
                  </a:endParaRPr>
                </a:p>
              </p:txBody>
            </p:sp>
            <p:sp>
              <p:nvSpPr>
                <p:cNvPr id="10" name="テキスト ボックス 9">
                  <a:extLst>
                    <a:ext uri="{FF2B5EF4-FFF2-40B4-BE49-F238E27FC236}">
                      <a16:creationId xmlns:a16="http://schemas.microsoft.com/office/drawing/2014/main" id="{5E7C9CA6-0D3A-4A60-BC47-B87B8D16A1EF}"/>
                    </a:ext>
                  </a:extLst>
                </p:cNvPr>
                <p:cNvSpPr txBox="1"/>
                <p:nvPr/>
              </p:nvSpPr>
              <p:spPr>
                <a:xfrm>
                  <a:off x="2448459" y="5645908"/>
                  <a:ext cx="4179349" cy="307777"/>
                </a:xfrm>
                <a:prstGeom prst="rect">
                  <a:avLst/>
                </a:prstGeom>
                <a:noFill/>
              </p:spPr>
              <p:txBody>
                <a:bodyPr wrap="none" rtlCol="0">
                  <a:spAutoFit/>
                </a:bodyPr>
                <a:lstStyle/>
                <a:p>
                  <a:r>
                    <a:rPr kumimoji="1" lang="ja-JP" altLang="en-US" sz="1400" dirty="0">
                      <a:latin typeface="HGS明朝B" panose="02020800000000000000" pitchFamily="18" charset="-128"/>
                      <a:ea typeface="HGS明朝B" panose="02020800000000000000" pitchFamily="18" charset="-128"/>
                    </a:rPr>
                    <a:t>希望する　</a:t>
                  </a:r>
                  <a:r>
                    <a:rPr kumimoji="1" lang="en-US" altLang="ja-JP" sz="1050" dirty="0">
                      <a:latin typeface="HGS明朝B" panose="02020800000000000000" pitchFamily="18" charset="-128"/>
                      <a:ea typeface="HGS明朝B" panose="02020800000000000000" pitchFamily="18" charset="-128"/>
                    </a:rPr>
                    <a:t>※</a:t>
                  </a:r>
                  <a:r>
                    <a:rPr kumimoji="1" lang="ja-JP" altLang="en-US" sz="1050" dirty="0">
                      <a:latin typeface="HGS明朝B" panose="02020800000000000000" pitchFamily="18" charset="-128"/>
                      <a:ea typeface="HGS明朝B" panose="02020800000000000000" pitchFamily="18" charset="-128"/>
                    </a:rPr>
                    <a:t>希望される場合、専門家派遣制度を紹介します。</a:t>
                  </a:r>
                  <a:endParaRPr kumimoji="1" lang="ja-JP" altLang="en-US" sz="1400" dirty="0">
                    <a:latin typeface="HGS明朝B" panose="02020800000000000000" pitchFamily="18" charset="-128"/>
                    <a:ea typeface="HGS明朝B" panose="02020800000000000000" pitchFamily="18" charset="-128"/>
                  </a:endParaRPr>
                </a:p>
              </p:txBody>
            </p:sp>
            <p:sp>
              <p:nvSpPr>
                <p:cNvPr id="32" name="テキスト ボックス 31">
                  <a:extLst>
                    <a:ext uri="{FF2B5EF4-FFF2-40B4-BE49-F238E27FC236}">
                      <a16:creationId xmlns:a16="http://schemas.microsoft.com/office/drawing/2014/main" id="{1AC3F176-8779-4691-A174-B99992884413}"/>
                    </a:ext>
                  </a:extLst>
                </p:cNvPr>
                <p:cNvSpPr txBox="1"/>
                <p:nvPr/>
              </p:nvSpPr>
              <p:spPr>
                <a:xfrm>
                  <a:off x="2448459" y="6009185"/>
                  <a:ext cx="2073003" cy="307777"/>
                </a:xfrm>
                <a:prstGeom prst="rect">
                  <a:avLst/>
                </a:prstGeom>
                <a:noFill/>
              </p:spPr>
              <p:txBody>
                <a:bodyPr wrap="none" rtlCol="0">
                  <a:spAutoFit/>
                </a:bodyPr>
                <a:lstStyle/>
                <a:p>
                  <a:r>
                    <a:rPr lang="ja-JP" altLang="en-US" sz="1400" dirty="0">
                      <a:latin typeface="HGS明朝B" panose="02020800000000000000" pitchFamily="18" charset="-128"/>
                      <a:ea typeface="HGS明朝B" panose="02020800000000000000" pitchFamily="18" charset="-128"/>
                    </a:rPr>
                    <a:t>未定</a:t>
                  </a:r>
                  <a:r>
                    <a:rPr lang="en-US" altLang="ja-JP" sz="1400" dirty="0">
                      <a:latin typeface="HGS明朝B" panose="02020800000000000000" pitchFamily="18" charset="-128"/>
                      <a:ea typeface="HGS明朝B" panose="02020800000000000000" pitchFamily="18" charset="-128"/>
                    </a:rPr>
                    <a:t>(</a:t>
                  </a:r>
                  <a:r>
                    <a:rPr lang="ja-JP" altLang="en-US" sz="1400" dirty="0">
                      <a:latin typeface="HGS明朝B" panose="02020800000000000000" pitchFamily="18" charset="-128"/>
                      <a:ea typeface="HGS明朝B" panose="02020800000000000000" pitchFamily="18" charset="-128"/>
                    </a:rPr>
                    <a:t>セミナー後に検討</a:t>
                  </a:r>
                  <a:r>
                    <a:rPr lang="en-US" altLang="ja-JP" sz="1400" dirty="0">
                      <a:latin typeface="HGS明朝B" panose="02020800000000000000" pitchFamily="18" charset="-128"/>
                      <a:ea typeface="HGS明朝B" panose="02020800000000000000" pitchFamily="18" charset="-128"/>
                    </a:rPr>
                    <a:t>)</a:t>
                  </a:r>
                  <a:endParaRPr kumimoji="1" lang="ja-JP" altLang="en-US" sz="1400" dirty="0">
                    <a:latin typeface="HGS明朝B" panose="02020800000000000000" pitchFamily="18" charset="-128"/>
                    <a:ea typeface="HGS明朝B" panose="02020800000000000000" pitchFamily="18" charset="-128"/>
                  </a:endParaRPr>
                </a:p>
              </p:txBody>
            </p:sp>
            <p:sp>
              <p:nvSpPr>
                <p:cNvPr id="33" name="テキスト ボックス 32">
                  <a:extLst>
                    <a:ext uri="{FF2B5EF4-FFF2-40B4-BE49-F238E27FC236}">
                      <a16:creationId xmlns:a16="http://schemas.microsoft.com/office/drawing/2014/main" id="{03F7F1A6-25A8-4ACF-986B-4C202646A27B}"/>
                    </a:ext>
                  </a:extLst>
                </p:cNvPr>
                <p:cNvSpPr txBox="1"/>
                <p:nvPr/>
              </p:nvSpPr>
              <p:spPr>
                <a:xfrm>
                  <a:off x="2448459" y="6402711"/>
                  <a:ext cx="1082348" cy="307777"/>
                </a:xfrm>
                <a:prstGeom prst="rect">
                  <a:avLst/>
                </a:prstGeom>
                <a:noFill/>
              </p:spPr>
              <p:txBody>
                <a:bodyPr wrap="none" rtlCol="0">
                  <a:spAutoFit/>
                </a:bodyPr>
                <a:lstStyle/>
                <a:p>
                  <a:r>
                    <a:rPr kumimoji="1" lang="ja-JP" altLang="en-US" sz="1400" dirty="0">
                      <a:latin typeface="HGS明朝B" panose="02020800000000000000" pitchFamily="18" charset="-128"/>
                      <a:ea typeface="HGS明朝B" panose="02020800000000000000" pitchFamily="18" charset="-128"/>
                    </a:rPr>
                    <a:t>希望しない</a:t>
                  </a:r>
                </a:p>
              </p:txBody>
            </p:sp>
          </p:grpSp>
        </p:grpSp>
        <p:grpSp>
          <p:nvGrpSpPr>
            <p:cNvPr id="12" name="グループ化 11">
              <a:extLst>
                <a:ext uri="{FF2B5EF4-FFF2-40B4-BE49-F238E27FC236}">
                  <a16:creationId xmlns:a16="http://schemas.microsoft.com/office/drawing/2014/main" id="{A7BE7740-DB2B-47B4-8C07-F8A593F5E360}"/>
                </a:ext>
              </a:extLst>
            </p:cNvPr>
            <p:cNvGrpSpPr/>
            <p:nvPr/>
          </p:nvGrpSpPr>
          <p:grpSpPr>
            <a:xfrm>
              <a:off x="2234093" y="6818666"/>
              <a:ext cx="1682726" cy="1115087"/>
              <a:chOff x="2232459" y="7029628"/>
              <a:chExt cx="1682726" cy="1115087"/>
            </a:xfrm>
          </p:grpSpPr>
          <p:sp>
            <p:nvSpPr>
              <p:cNvPr id="34" name="正方形/長方形 33">
                <a:extLst>
                  <a:ext uri="{FF2B5EF4-FFF2-40B4-BE49-F238E27FC236}">
                    <a16:creationId xmlns:a16="http://schemas.microsoft.com/office/drawing/2014/main" id="{238BB7E1-255F-4174-A3B9-0838C8CFA143}"/>
                  </a:ext>
                </a:extLst>
              </p:cNvPr>
              <p:cNvSpPr/>
              <p:nvPr/>
            </p:nvSpPr>
            <p:spPr bwMode="auto">
              <a:xfrm>
                <a:off x="2232459" y="7075787"/>
                <a:ext cx="216000" cy="216000"/>
              </a:xfrm>
              <a:prstGeom prst="rect">
                <a:avLst/>
              </a:prstGeom>
              <a:ln w="12700">
                <a:solidFill>
                  <a:schemeClr val="bg1">
                    <a:lumMod val="50000"/>
                  </a:schemeClr>
                </a:solidFill>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l" defTabSz="987425"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indent="0" algn="l" defTabSz="987425"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ＭＳ Ｐゴシック" pitchFamily="50" charset="-128"/>
                  <a:ea typeface="ＭＳ Ｐゴシック" pitchFamily="50" charset="-128"/>
                </a:endParaRPr>
              </a:p>
            </p:txBody>
          </p:sp>
          <p:sp>
            <p:nvSpPr>
              <p:cNvPr id="35" name="正方形/長方形 34">
                <a:extLst>
                  <a:ext uri="{FF2B5EF4-FFF2-40B4-BE49-F238E27FC236}">
                    <a16:creationId xmlns:a16="http://schemas.microsoft.com/office/drawing/2014/main" id="{33915495-5939-42EB-8946-2C30AA96CE6B}"/>
                  </a:ext>
                </a:extLst>
              </p:cNvPr>
              <p:cNvSpPr/>
              <p:nvPr/>
            </p:nvSpPr>
            <p:spPr bwMode="auto">
              <a:xfrm>
                <a:off x="2232459" y="7482557"/>
                <a:ext cx="216000" cy="216000"/>
              </a:xfrm>
              <a:prstGeom prst="rect">
                <a:avLst/>
              </a:prstGeom>
              <a:ln w="12700">
                <a:solidFill>
                  <a:schemeClr val="bg1">
                    <a:lumMod val="50000"/>
                  </a:schemeClr>
                </a:solidFill>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l" defTabSz="987425"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indent="0" algn="l" defTabSz="987425"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ＭＳ Ｐゴシック" pitchFamily="50" charset="-128"/>
                  <a:ea typeface="ＭＳ Ｐゴシック" pitchFamily="50" charset="-128"/>
                </a:endParaRPr>
              </a:p>
            </p:txBody>
          </p:sp>
          <p:sp>
            <p:nvSpPr>
              <p:cNvPr id="36" name="正方形/長方形 35">
                <a:extLst>
                  <a:ext uri="{FF2B5EF4-FFF2-40B4-BE49-F238E27FC236}">
                    <a16:creationId xmlns:a16="http://schemas.microsoft.com/office/drawing/2014/main" id="{2A894C8C-469E-44F9-B363-7E9C8ACD78F1}"/>
                  </a:ext>
                </a:extLst>
              </p:cNvPr>
              <p:cNvSpPr/>
              <p:nvPr/>
            </p:nvSpPr>
            <p:spPr bwMode="auto">
              <a:xfrm>
                <a:off x="2232459" y="7889327"/>
                <a:ext cx="216000" cy="216000"/>
              </a:xfrm>
              <a:prstGeom prst="rect">
                <a:avLst/>
              </a:prstGeom>
              <a:ln w="12700">
                <a:solidFill>
                  <a:schemeClr val="bg1">
                    <a:lumMod val="50000"/>
                  </a:schemeClr>
                </a:solidFill>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l" defTabSz="987425"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indent="0" algn="l" defTabSz="987425"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ＭＳ Ｐゴシック" pitchFamily="50" charset="-128"/>
                  <a:ea typeface="ＭＳ Ｐゴシック" pitchFamily="50" charset="-128"/>
                </a:endParaRPr>
              </a:p>
            </p:txBody>
          </p:sp>
          <p:sp>
            <p:nvSpPr>
              <p:cNvPr id="37" name="テキスト ボックス 36">
                <a:extLst>
                  <a:ext uri="{FF2B5EF4-FFF2-40B4-BE49-F238E27FC236}">
                    <a16:creationId xmlns:a16="http://schemas.microsoft.com/office/drawing/2014/main" id="{39428E71-3BBE-412D-B3B0-DD91D9A3E9E4}"/>
                  </a:ext>
                </a:extLst>
              </p:cNvPr>
              <p:cNvSpPr txBox="1"/>
              <p:nvPr/>
            </p:nvSpPr>
            <p:spPr>
              <a:xfrm>
                <a:off x="2473765" y="7029628"/>
                <a:ext cx="1261884" cy="307777"/>
              </a:xfrm>
              <a:prstGeom prst="rect">
                <a:avLst/>
              </a:prstGeom>
              <a:noFill/>
            </p:spPr>
            <p:txBody>
              <a:bodyPr wrap="none" rtlCol="0">
                <a:spAutoFit/>
              </a:bodyPr>
              <a:lstStyle/>
              <a:p>
                <a:r>
                  <a:rPr kumimoji="1" lang="ja-JP" altLang="en-US" sz="1400" dirty="0">
                    <a:latin typeface="HGS明朝B" panose="02020800000000000000" pitchFamily="18" charset="-128"/>
                    <a:ea typeface="HGS明朝B" panose="02020800000000000000" pitchFamily="18" charset="-128"/>
                  </a:rPr>
                  <a:t>ホームページ</a:t>
                </a:r>
              </a:p>
            </p:txBody>
          </p:sp>
          <p:sp>
            <p:nvSpPr>
              <p:cNvPr id="38" name="テキスト ボックス 37">
                <a:extLst>
                  <a:ext uri="{FF2B5EF4-FFF2-40B4-BE49-F238E27FC236}">
                    <a16:creationId xmlns:a16="http://schemas.microsoft.com/office/drawing/2014/main" id="{20A5C586-8F47-4731-9329-B4C7B8BF839D}"/>
                  </a:ext>
                </a:extLst>
              </p:cNvPr>
              <p:cNvSpPr txBox="1"/>
              <p:nvPr/>
            </p:nvSpPr>
            <p:spPr>
              <a:xfrm>
                <a:off x="2473765" y="7432690"/>
                <a:ext cx="1441420" cy="307777"/>
              </a:xfrm>
              <a:prstGeom prst="rect">
                <a:avLst/>
              </a:prstGeom>
              <a:noFill/>
            </p:spPr>
            <p:txBody>
              <a:bodyPr wrap="none" rtlCol="0">
                <a:spAutoFit/>
              </a:bodyPr>
              <a:lstStyle/>
              <a:p>
                <a:r>
                  <a:rPr kumimoji="1" lang="ja-JP" altLang="en-US" sz="1400" dirty="0">
                    <a:latin typeface="HGS明朝B" panose="02020800000000000000" pitchFamily="18" charset="-128"/>
                    <a:ea typeface="HGS明朝B" panose="02020800000000000000" pitchFamily="18" charset="-128"/>
                  </a:rPr>
                  <a:t>メールマガジン</a:t>
                </a:r>
              </a:p>
            </p:txBody>
          </p:sp>
          <p:sp>
            <p:nvSpPr>
              <p:cNvPr id="39" name="テキスト ボックス 38">
                <a:extLst>
                  <a:ext uri="{FF2B5EF4-FFF2-40B4-BE49-F238E27FC236}">
                    <a16:creationId xmlns:a16="http://schemas.microsoft.com/office/drawing/2014/main" id="{A55A0AE0-1CEA-4A8E-85BE-787C7898D528}"/>
                  </a:ext>
                </a:extLst>
              </p:cNvPr>
              <p:cNvSpPr txBox="1"/>
              <p:nvPr/>
            </p:nvSpPr>
            <p:spPr>
              <a:xfrm>
                <a:off x="2473765" y="7836938"/>
                <a:ext cx="723275" cy="307777"/>
              </a:xfrm>
              <a:prstGeom prst="rect">
                <a:avLst/>
              </a:prstGeom>
              <a:noFill/>
            </p:spPr>
            <p:txBody>
              <a:bodyPr wrap="none" rtlCol="0">
                <a:spAutoFit/>
              </a:bodyPr>
              <a:lstStyle/>
              <a:p>
                <a:r>
                  <a:rPr kumimoji="1" lang="ja-JP" altLang="en-US" sz="1400" dirty="0">
                    <a:latin typeface="HGS明朝B" panose="02020800000000000000" pitchFamily="18" charset="-128"/>
                    <a:ea typeface="HGS明朝B" panose="02020800000000000000" pitchFamily="18" charset="-128"/>
                  </a:rPr>
                  <a:t>チラシ</a:t>
                </a:r>
              </a:p>
            </p:txBody>
          </p:sp>
        </p:grpSp>
        <p:grpSp>
          <p:nvGrpSpPr>
            <p:cNvPr id="43" name="グループ化 42">
              <a:extLst>
                <a:ext uri="{FF2B5EF4-FFF2-40B4-BE49-F238E27FC236}">
                  <a16:creationId xmlns:a16="http://schemas.microsoft.com/office/drawing/2014/main" id="{04A08E6F-3995-429F-8126-9ABF0BF1E6C0}"/>
                </a:ext>
              </a:extLst>
            </p:cNvPr>
            <p:cNvGrpSpPr/>
            <p:nvPr/>
          </p:nvGrpSpPr>
          <p:grpSpPr>
            <a:xfrm>
              <a:off x="4302014" y="6818666"/>
              <a:ext cx="2852918" cy="1115087"/>
              <a:chOff x="2232459" y="7029628"/>
              <a:chExt cx="2852918" cy="1115087"/>
            </a:xfrm>
          </p:grpSpPr>
          <p:sp>
            <p:nvSpPr>
              <p:cNvPr id="47" name="正方形/長方形 46">
                <a:extLst>
                  <a:ext uri="{FF2B5EF4-FFF2-40B4-BE49-F238E27FC236}">
                    <a16:creationId xmlns:a16="http://schemas.microsoft.com/office/drawing/2014/main" id="{D2B9DA0B-7E75-46EE-A776-A6FA884B1711}"/>
                  </a:ext>
                </a:extLst>
              </p:cNvPr>
              <p:cNvSpPr/>
              <p:nvPr/>
            </p:nvSpPr>
            <p:spPr bwMode="auto">
              <a:xfrm>
                <a:off x="2232459" y="7075787"/>
                <a:ext cx="216000" cy="216000"/>
              </a:xfrm>
              <a:prstGeom prst="rect">
                <a:avLst/>
              </a:prstGeom>
              <a:ln w="12700">
                <a:solidFill>
                  <a:schemeClr val="bg1">
                    <a:lumMod val="50000"/>
                  </a:schemeClr>
                </a:solidFill>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l" defTabSz="987425"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indent="0" algn="l" defTabSz="987425"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ＭＳ Ｐゴシック" pitchFamily="50" charset="-128"/>
                  <a:ea typeface="ＭＳ Ｐゴシック" pitchFamily="50" charset="-128"/>
                </a:endParaRPr>
              </a:p>
            </p:txBody>
          </p:sp>
          <p:sp>
            <p:nvSpPr>
              <p:cNvPr id="51" name="正方形/長方形 50">
                <a:extLst>
                  <a:ext uri="{FF2B5EF4-FFF2-40B4-BE49-F238E27FC236}">
                    <a16:creationId xmlns:a16="http://schemas.microsoft.com/office/drawing/2014/main" id="{D11FF2FD-982A-4352-9236-3C4020DF454A}"/>
                  </a:ext>
                </a:extLst>
              </p:cNvPr>
              <p:cNvSpPr/>
              <p:nvPr/>
            </p:nvSpPr>
            <p:spPr bwMode="auto">
              <a:xfrm>
                <a:off x="2232459" y="7482557"/>
                <a:ext cx="216000" cy="216000"/>
              </a:xfrm>
              <a:prstGeom prst="rect">
                <a:avLst/>
              </a:prstGeom>
              <a:ln w="12700">
                <a:solidFill>
                  <a:schemeClr val="bg1">
                    <a:lumMod val="50000"/>
                  </a:schemeClr>
                </a:solidFill>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l" defTabSz="987425"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indent="0" algn="l" defTabSz="987425"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ＭＳ Ｐゴシック" pitchFamily="50" charset="-128"/>
                  <a:ea typeface="ＭＳ Ｐゴシック" pitchFamily="50" charset="-128"/>
                </a:endParaRPr>
              </a:p>
            </p:txBody>
          </p:sp>
          <p:sp>
            <p:nvSpPr>
              <p:cNvPr id="52" name="正方形/長方形 51">
                <a:extLst>
                  <a:ext uri="{FF2B5EF4-FFF2-40B4-BE49-F238E27FC236}">
                    <a16:creationId xmlns:a16="http://schemas.microsoft.com/office/drawing/2014/main" id="{EAA94854-B63A-4656-9C6E-936AB89186BF}"/>
                  </a:ext>
                </a:extLst>
              </p:cNvPr>
              <p:cNvSpPr/>
              <p:nvPr/>
            </p:nvSpPr>
            <p:spPr bwMode="auto">
              <a:xfrm>
                <a:off x="2232459" y="7889327"/>
                <a:ext cx="216000" cy="216000"/>
              </a:xfrm>
              <a:prstGeom prst="rect">
                <a:avLst/>
              </a:prstGeom>
              <a:ln w="12700">
                <a:solidFill>
                  <a:schemeClr val="bg1">
                    <a:lumMod val="50000"/>
                  </a:schemeClr>
                </a:solidFill>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l" defTabSz="987425"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indent="0" algn="l" defTabSz="987425"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ＭＳ Ｐゴシック" pitchFamily="50" charset="-128"/>
                  <a:ea typeface="ＭＳ Ｐゴシック" pitchFamily="50" charset="-128"/>
                </a:endParaRPr>
              </a:p>
            </p:txBody>
          </p:sp>
          <p:sp>
            <p:nvSpPr>
              <p:cNvPr id="53" name="テキスト ボックス 52">
                <a:extLst>
                  <a:ext uri="{FF2B5EF4-FFF2-40B4-BE49-F238E27FC236}">
                    <a16:creationId xmlns:a16="http://schemas.microsoft.com/office/drawing/2014/main" id="{6EF816AA-887F-449C-BDBC-C983AC44A8B1}"/>
                  </a:ext>
                </a:extLst>
              </p:cNvPr>
              <p:cNvSpPr txBox="1"/>
              <p:nvPr/>
            </p:nvSpPr>
            <p:spPr>
              <a:xfrm>
                <a:off x="2473765" y="7029628"/>
                <a:ext cx="2611612" cy="307777"/>
              </a:xfrm>
              <a:prstGeom prst="rect">
                <a:avLst/>
              </a:prstGeom>
              <a:noFill/>
            </p:spPr>
            <p:txBody>
              <a:bodyPr wrap="none" rtlCol="0">
                <a:spAutoFit/>
              </a:bodyPr>
              <a:lstStyle/>
              <a:p>
                <a:r>
                  <a:rPr kumimoji="1" lang="ja-JP" altLang="en-US" sz="1400" dirty="0">
                    <a:latin typeface="HGS明朝B" panose="02020800000000000000" pitchFamily="18" charset="-128"/>
                    <a:ea typeface="HGS明朝B" panose="02020800000000000000" pitchFamily="18" charset="-128"/>
                  </a:rPr>
                  <a:t>広報誌</a:t>
                </a:r>
                <a:r>
                  <a:rPr kumimoji="1" lang="en-US" altLang="ja-JP" sz="1400" dirty="0">
                    <a:latin typeface="HGS明朝B" panose="02020800000000000000" pitchFamily="18" charset="-128"/>
                    <a:ea typeface="HGS明朝B" panose="02020800000000000000" pitchFamily="18" charset="-128"/>
                  </a:rPr>
                  <a:t>(</a:t>
                </a:r>
                <a:r>
                  <a:rPr kumimoji="1" lang="ja-JP" altLang="en-US" sz="1400" dirty="0">
                    <a:latin typeface="HGS明朝B" panose="02020800000000000000" pitchFamily="18" charset="-128"/>
                    <a:ea typeface="HGS明朝B" panose="02020800000000000000" pitchFamily="18" charset="-128"/>
                  </a:rPr>
                  <a:t>　　　　　　　　　　</a:t>
                </a:r>
                <a:r>
                  <a:rPr kumimoji="1" lang="en-US" altLang="ja-JP" sz="1400" dirty="0">
                    <a:latin typeface="HGS明朝B" panose="02020800000000000000" pitchFamily="18" charset="-128"/>
                    <a:ea typeface="HGS明朝B" panose="02020800000000000000" pitchFamily="18" charset="-128"/>
                  </a:rPr>
                  <a:t>)</a:t>
                </a:r>
                <a:endParaRPr kumimoji="1" lang="ja-JP" altLang="en-US" sz="1400" dirty="0">
                  <a:latin typeface="HGS明朝B" panose="02020800000000000000" pitchFamily="18" charset="-128"/>
                  <a:ea typeface="HGS明朝B" panose="02020800000000000000" pitchFamily="18" charset="-128"/>
                </a:endParaRPr>
              </a:p>
            </p:txBody>
          </p:sp>
          <p:sp>
            <p:nvSpPr>
              <p:cNvPr id="54" name="テキスト ボックス 53">
                <a:extLst>
                  <a:ext uri="{FF2B5EF4-FFF2-40B4-BE49-F238E27FC236}">
                    <a16:creationId xmlns:a16="http://schemas.microsoft.com/office/drawing/2014/main" id="{E23F5F97-8A01-4DD1-BA9F-0F27132E23F4}"/>
                  </a:ext>
                </a:extLst>
              </p:cNvPr>
              <p:cNvSpPr txBox="1"/>
              <p:nvPr/>
            </p:nvSpPr>
            <p:spPr>
              <a:xfrm>
                <a:off x="2473765" y="7432690"/>
                <a:ext cx="2611612" cy="307777"/>
              </a:xfrm>
              <a:prstGeom prst="rect">
                <a:avLst/>
              </a:prstGeom>
              <a:noFill/>
            </p:spPr>
            <p:txBody>
              <a:bodyPr wrap="none" rtlCol="0">
                <a:spAutoFit/>
              </a:bodyPr>
              <a:lstStyle/>
              <a:p>
                <a:r>
                  <a:rPr kumimoji="1" lang="ja-JP" altLang="en-US" sz="1400" dirty="0">
                    <a:latin typeface="HGS明朝B" panose="02020800000000000000" pitchFamily="18" charset="-128"/>
                    <a:ea typeface="HGS明朝B" panose="02020800000000000000" pitchFamily="18" charset="-128"/>
                  </a:rPr>
                  <a:t>関係機関の紹介</a:t>
                </a:r>
                <a:r>
                  <a:rPr kumimoji="1" lang="en-US" altLang="ja-JP" sz="1400" dirty="0">
                    <a:latin typeface="HGS明朝B" panose="02020800000000000000" pitchFamily="18" charset="-128"/>
                    <a:ea typeface="HGS明朝B" panose="02020800000000000000" pitchFamily="18" charset="-128"/>
                  </a:rPr>
                  <a:t>(</a:t>
                </a:r>
                <a:r>
                  <a:rPr kumimoji="1" lang="ja-JP" altLang="en-US" sz="1400" dirty="0">
                    <a:latin typeface="HGS明朝B" panose="02020800000000000000" pitchFamily="18" charset="-128"/>
                    <a:ea typeface="HGS明朝B" panose="02020800000000000000" pitchFamily="18" charset="-128"/>
                  </a:rPr>
                  <a:t>　　　　　　</a:t>
                </a:r>
                <a:r>
                  <a:rPr kumimoji="1" lang="en-US" altLang="ja-JP" sz="1400" dirty="0">
                    <a:latin typeface="HGS明朝B" panose="02020800000000000000" pitchFamily="18" charset="-128"/>
                    <a:ea typeface="HGS明朝B" panose="02020800000000000000" pitchFamily="18" charset="-128"/>
                  </a:rPr>
                  <a:t>)</a:t>
                </a:r>
                <a:endParaRPr kumimoji="1" lang="ja-JP" altLang="en-US" sz="1400" dirty="0">
                  <a:latin typeface="HGS明朝B" panose="02020800000000000000" pitchFamily="18" charset="-128"/>
                  <a:ea typeface="HGS明朝B" panose="02020800000000000000" pitchFamily="18" charset="-128"/>
                </a:endParaRPr>
              </a:p>
            </p:txBody>
          </p:sp>
          <p:sp>
            <p:nvSpPr>
              <p:cNvPr id="55" name="テキスト ボックス 54">
                <a:extLst>
                  <a:ext uri="{FF2B5EF4-FFF2-40B4-BE49-F238E27FC236}">
                    <a16:creationId xmlns:a16="http://schemas.microsoft.com/office/drawing/2014/main" id="{183E9F00-A291-4D7C-B415-52FB3D0E9A14}"/>
                  </a:ext>
                </a:extLst>
              </p:cNvPr>
              <p:cNvSpPr txBox="1"/>
              <p:nvPr/>
            </p:nvSpPr>
            <p:spPr>
              <a:xfrm>
                <a:off x="2473765" y="7836938"/>
                <a:ext cx="2611612" cy="307777"/>
              </a:xfrm>
              <a:prstGeom prst="rect">
                <a:avLst/>
              </a:prstGeom>
              <a:noFill/>
            </p:spPr>
            <p:txBody>
              <a:bodyPr wrap="none" rtlCol="0">
                <a:spAutoFit/>
              </a:bodyPr>
              <a:lstStyle/>
              <a:p>
                <a:r>
                  <a:rPr kumimoji="1" lang="ja-JP" altLang="en-US" sz="1400" dirty="0">
                    <a:latin typeface="HGS明朝B" panose="02020800000000000000" pitchFamily="18" charset="-128"/>
                    <a:ea typeface="HGS明朝B" panose="02020800000000000000" pitchFamily="18" charset="-128"/>
                  </a:rPr>
                  <a:t>その他</a:t>
                </a:r>
                <a:r>
                  <a:rPr kumimoji="1" lang="en-US" altLang="ja-JP" sz="1400" dirty="0">
                    <a:latin typeface="HGS明朝B" panose="02020800000000000000" pitchFamily="18" charset="-128"/>
                    <a:ea typeface="HGS明朝B" panose="02020800000000000000" pitchFamily="18" charset="-128"/>
                  </a:rPr>
                  <a:t>(</a:t>
                </a:r>
                <a:r>
                  <a:rPr kumimoji="1" lang="ja-JP" altLang="en-US" sz="1400" dirty="0">
                    <a:latin typeface="HGS明朝B" panose="02020800000000000000" pitchFamily="18" charset="-128"/>
                    <a:ea typeface="HGS明朝B" panose="02020800000000000000" pitchFamily="18" charset="-128"/>
                  </a:rPr>
                  <a:t>　　　　　　　　　　</a:t>
                </a:r>
                <a:r>
                  <a:rPr kumimoji="1" lang="en-US" altLang="ja-JP" sz="1400" dirty="0">
                    <a:latin typeface="HGS明朝B" panose="02020800000000000000" pitchFamily="18" charset="-128"/>
                    <a:ea typeface="HGS明朝B" panose="02020800000000000000" pitchFamily="18" charset="-128"/>
                  </a:rPr>
                  <a:t>)</a:t>
                </a:r>
                <a:endParaRPr kumimoji="1" lang="ja-JP" altLang="en-US" sz="1400" dirty="0">
                  <a:latin typeface="HGS明朝B" panose="02020800000000000000" pitchFamily="18" charset="-128"/>
                  <a:ea typeface="HGS明朝B" panose="02020800000000000000" pitchFamily="18" charset="-128"/>
                </a:endParaRPr>
              </a:p>
            </p:txBody>
          </p:sp>
        </p:grpSp>
        <p:sp>
          <p:nvSpPr>
            <p:cNvPr id="57" name="テキスト ボックス 56">
              <a:extLst>
                <a:ext uri="{FF2B5EF4-FFF2-40B4-BE49-F238E27FC236}">
                  <a16:creationId xmlns:a16="http://schemas.microsoft.com/office/drawing/2014/main" id="{05170E47-92E1-4013-97CF-B83A2C75FE63}"/>
                </a:ext>
              </a:extLst>
            </p:cNvPr>
            <p:cNvSpPr txBox="1"/>
            <p:nvPr/>
          </p:nvSpPr>
          <p:spPr>
            <a:xfrm>
              <a:off x="2468951" y="4089224"/>
              <a:ext cx="2757486" cy="307777"/>
            </a:xfrm>
            <a:prstGeom prst="rect">
              <a:avLst/>
            </a:prstGeom>
            <a:noFill/>
          </p:spPr>
          <p:txBody>
            <a:bodyPr wrap="none" rtlCol="0">
              <a:spAutoFit/>
            </a:bodyPr>
            <a:lstStyle/>
            <a:p>
              <a:r>
                <a:rPr lang="ja-JP" altLang="en-US" sz="1400" dirty="0">
                  <a:latin typeface="HGS明朝B" panose="02020800000000000000" pitchFamily="18" charset="-128"/>
                  <a:ea typeface="HGS明朝B" panose="02020800000000000000" pitchFamily="18" charset="-128"/>
                </a:rPr>
                <a:t>第１部 インボイス制度について</a:t>
              </a:r>
              <a:endParaRPr kumimoji="1" lang="ja-JP" altLang="en-US" sz="1400" dirty="0">
                <a:latin typeface="HGS明朝B" panose="02020800000000000000" pitchFamily="18" charset="-128"/>
                <a:ea typeface="HGS明朝B" panose="02020800000000000000" pitchFamily="18" charset="-128"/>
              </a:endParaRPr>
            </a:p>
          </p:txBody>
        </p:sp>
        <p:sp>
          <p:nvSpPr>
            <p:cNvPr id="58" name="テキスト ボックス 57">
              <a:extLst>
                <a:ext uri="{FF2B5EF4-FFF2-40B4-BE49-F238E27FC236}">
                  <a16:creationId xmlns:a16="http://schemas.microsoft.com/office/drawing/2014/main" id="{CC5E95E7-2BF7-4A50-BF26-E4DAE36900C4}"/>
                </a:ext>
              </a:extLst>
            </p:cNvPr>
            <p:cNvSpPr txBox="1"/>
            <p:nvPr/>
          </p:nvSpPr>
          <p:spPr>
            <a:xfrm>
              <a:off x="2475399" y="4479615"/>
              <a:ext cx="3475631" cy="307777"/>
            </a:xfrm>
            <a:prstGeom prst="rect">
              <a:avLst/>
            </a:prstGeom>
            <a:noFill/>
          </p:spPr>
          <p:txBody>
            <a:bodyPr wrap="none" rtlCol="0">
              <a:spAutoFit/>
            </a:bodyPr>
            <a:lstStyle/>
            <a:p>
              <a:r>
                <a:rPr lang="ja-JP" altLang="en-US" sz="1400" dirty="0">
                  <a:latin typeface="HGS明朝B" panose="02020800000000000000" pitchFamily="18" charset="-128"/>
                  <a:ea typeface="HGS明朝B" panose="02020800000000000000" pitchFamily="18" charset="-128"/>
                </a:rPr>
                <a:t>第２部 インボイス制度に係る専門家講演</a:t>
              </a:r>
              <a:endParaRPr kumimoji="1" lang="ja-JP" altLang="en-US" sz="1400" dirty="0">
                <a:latin typeface="HGS明朝B" panose="02020800000000000000" pitchFamily="18" charset="-128"/>
                <a:ea typeface="HGS明朝B" panose="02020800000000000000" pitchFamily="18" charset="-128"/>
              </a:endParaRPr>
            </a:p>
          </p:txBody>
        </p:sp>
        <p:sp>
          <p:nvSpPr>
            <p:cNvPr id="60" name="テキスト ボックス 59">
              <a:extLst>
                <a:ext uri="{FF2B5EF4-FFF2-40B4-BE49-F238E27FC236}">
                  <a16:creationId xmlns:a16="http://schemas.microsoft.com/office/drawing/2014/main" id="{C9F998FA-E746-480D-80C7-1FC64CF85A68}"/>
                </a:ext>
              </a:extLst>
            </p:cNvPr>
            <p:cNvSpPr txBox="1"/>
            <p:nvPr/>
          </p:nvSpPr>
          <p:spPr>
            <a:xfrm>
              <a:off x="2468951" y="4862955"/>
              <a:ext cx="3475631" cy="307777"/>
            </a:xfrm>
            <a:prstGeom prst="rect">
              <a:avLst/>
            </a:prstGeom>
            <a:noFill/>
          </p:spPr>
          <p:txBody>
            <a:bodyPr wrap="none" rtlCol="0">
              <a:spAutoFit/>
            </a:bodyPr>
            <a:lstStyle/>
            <a:p>
              <a:r>
                <a:rPr lang="ja-JP" altLang="en-US" sz="1400" dirty="0">
                  <a:latin typeface="HGS明朝B" panose="02020800000000000000" pitchFamily="18" charset="-128"/>
                  <a:ea typeface="HGS明朝B" panose="02020800000000000000" pitchFamily="18" charset="-128"/>
                </a:rPr>
                <a:t>第３部 電子帳簿保存法に係る専門家講演</a:t>
              </a:r>
              <a:endParaRPr kumimoji="1" lang="ja-JP" altLang="en-US" sz="1400" dirty="0">
                <a:latin typeface="HGS明朝B" panose="02020800000000000000" pitchFamily="18" charset="-128"/>
                <a:ea typeface="HGS明朝B" panose="02020800000000000000" pitchFamily="18" charset="-128"/>
              </a:endParaRPr>
            </a:p>
          </p:txBody>
        </p:sp>
      </p:grpSp>
    </p:spTree>
  </p:cSld>
  <p:clrMapOvr>
    <a:masterClrMapping/>
  </p:clrMapOvr>
</p:sld>
</file>

<file path=ppt/theme/theme1.xml><?xml version="1.0" encoding="utf-8"?>
<a:theme xmlns:a="http://schemas.openxmlformats.org/drawingml/2006/main" name="本文/表紙">
  <a:themeElements>
    <a:clrScheme name="SMBC配色">
      <a:dk1>
        <a:srgbClr val="000000"/>
      </a:dk1>
      <a:lt1>
        <a:srgbClr val="FFFFFF"/>
      </a:lt1>
      <a:dk2>
        <a:srgbClr val="82CEBA"/>
      </a:dk2>
      <a:lt2>
        <a:srgbClr val="9ED468"/>
      </a:lt2>
      <a:accent1>
        <a:srgbClr val="E4BB46"/>
      </a:accent1>
      <a:accent2>
        <a:srgbClr val="A2BBDC"/>
      </a:accent2>
      <a:accent3>
        <a:srgbClr val="FCAE91"/>
      </a:accent3>
      <a:accent4>
        <a:srgbClr val="004831"/>
      </a:accent4>
      <a:accent5>
        <a:srgbClr val="C4D700"/>
      </a:accent5>
      <a:accent6>
        <a:srgbClr val="34A44C"/>
      </a:accent6>
      <a:hlink>
        <a:srgbClr val="1E806B"/>
      </a:hlink>
      <a:folHlink>
        <a:srgbClr val="5F5F5F"/>
      </a:folHlink>
    </a:clrScheme>
    <a:fontScheme name="本文/表紙">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a:gsLst>
            <a:gs pos="51000">
              <a:srgbClr val="002060"/>
            </a:gs>
            <a:gs pos="100000">
              <a:schemeClr val="accent4">
                <a:lumMod val="50000"/>
                <a:lumOff val="50000"/>
              </a:schemeClr>
            </a:gs>
          </a:gsLst>
          <a:lin ang="2700000" scaled="1"/>
        </a:gradFill>
        <a:ln w="9525" cap="flat" cmpd="sng" algn="ctr">
          <a:noFill/>
          <a:prstDash val="solid"/>
          <a:round/>
          <a:headEnd type="none" w="med" len="med"/>
          <a:tailEnd type="none" w="med" len="med"/>
        </a:ln>
        <a:effectLst/>
      </a:spPr>
      <a:bodyPr vert="horz" wrap="square" lIns="0" tIns="0" rIns="0" bIns="18000" numCol="1" rtlCol="0" anchor="ctr" anchorCtr="0" compatLnSpc="1">
        <a:prstTxWarp prst="textNoShape">
          <a:avLst/>
        </a:prstTxWarp>
      </a:bodyPr>
      <a:lstStyle>
        <a:defPPr algn="ctr" defTabSz="987425" eaLnBrk="1" hangingPunct="1">
          <a:defRPr sz="1400" b="1" dirty="0">
            <a:solidFill>
              <a:schemeClr val="bg1"/>
            </a:solidFill>
            <a:latin typeface="ＭＳ 明朝" panose="02020609040205080304" pitchFamily="17" charset="-128"/>
            <a:ea typeface="ＭＳ 明朝" panose="02020609040205080304" pitchFamily="17"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l" defTabSz="987425"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本文/表紙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本文/表紙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本文/表紙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本文/表紙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本文/表紙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本文/表紙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本文/表紙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本文/表紙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本文/表紙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本文/表紙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本文/表紙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本文/表紙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本文/表紙">
  <a:themeElements>
    <a:clrScheme name="SMBC配色">
      <a:dk1>
        <a:srgbClr val="000000"/>
      </a:dk1>
      <a:lt1>
        <a:srgbClr val="FFFFFF"/>
      </a:lt1>
      <a:dk2>
        <a:srgbClr val="82CEBA"/>
      </a:dk2>
      <a:lt2>
        <a:srgbClr val="9ED468"/>
      </a:lt2>
      <a:accent1>
        <a:srgbClr val="E4BB46"/>
      </a:accent1>
      <a:accent2>
        <a:srgbClr val="A2BBDC"/>
      </a:accent2>
      <a:accent3>
        <a:srgbClr val="FCAE91"/>
      </a:accent3>
      <a:accent4>
        <a:srgbClr val="004831"/>
      </a:accent4>
      <a:accent5>
        <a:srgbClr val="C4D700"/>
      </a:accent5>
      <a:accent6>
        <a:srgbClr val="34A44C"/>
      </a:accent6>
      <a:hlink>
        <a:srgbClr val="1E806B"/>
      </a:hlink>
      <a:folHlink>
        <a:srgbClr val="5F5F5F"/>
      </a:folHlink>
    </a:clrScheme>
    <a:fontScheme name="本文/表紙">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l" defTabSz="987425"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l" defTabSz="987425"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本文/表紙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本文/表紙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本文/表紙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本文/表紙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本文/表紙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本文/表紙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本文/表紙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本文/表紙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本文/表紙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本文/表紙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本文/表紙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本文/表紙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koModified xmlns="41f5a3e8-122d-4317-a3b1-64adc36a5fc0" xsi:nil="true"/>
    <ContentsName xmlns="41f5a3e8-122d-4317-a3b1-64adc36a5fc0">Top&gt;部室店サイト&gt;広報企画部&gt;広報企画部</ContentsName>
    <Setsumei xmlns="a1c744af-e3b7-4a37-b2ed-36c0af95427c" xsi:nil="true"/>
    <ikoCreated xmlns="41f5a3e8-122d-4317-a3b1-64adc36a5fc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21F92C3F5029C4DAB8364A537CC8E38" ma:contentTypeVersion="12" ma:contentTypeDescription="新しいドキュメントを作成します。" ma:contentTypeScope="" ma:versionID="6a7b14ea288aa465edcd02411b2d63e1">
  <xsd:schema xmlns:xsd="http://www.w3.org/2001/XMLSchema" xmlns:xs="http://www.w3.org/2001/XMLSchema" xmlns:p="http://schemas.microsoft.com/office/2006/metadata/properties" xmlns:ns2="a1c744af-e3b7-4a37-b2ed-36c0af95427c" xmlns:ns3="41f5a3e8-122d-4317-a3b1-64adc36a5fc0" targetNamespace="http://schemas.microsoft.com/office/2006/metadata/properties" ma:root="true" ma:fieldsID="f8bf9772e3d5e84d15c0056cdb581ac2" ns2:_="" ns3:_="">
    <xsd:import namespace="a1c744af-e3b7-4a37-b2ed-36c0af95427c"/>
    <xsd:import namespace="41f5a3e8-122d-4317-a3b1-64adc36a5fc0"/>
    <xsd:element name="properties">
      <xsd:complexType>
        <xsd:sequence>
          <xsd:element name="documentManagement">
            <xsd:complexType>
              <xsd:all>
                <xsd:element ref="ns2:Setsumei" minOccurs="0"/>
                <xsd:element ref="ns3:ContentsName" minOccurs="0"/>
                <xsd:element ref="ns3:ikoCreated" minOccurs="0"/>
                <xsd:element ref="ns3:ikoModifi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c744af-e3b7-4a37-b2ed-36c0af95427c" elementFormDefault="qualified">
    <xsd:import namespace="http://schemas.microsoft.com/office/2006/documentManagement/types"/>
    <xsd:import namespace="http://schemas.microsoft.com/office/infopath/2007/PartnerControls"/>
    <xsd:element name="Setsumei" ma:index="8" nillable="true" ma:displayName="説明" ma:internalName="_x8aac__x660e_">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1f5a3e8-122d-4317-a3b1-64adc36a5fc0" elementFormDefault="qualified">
    <xsd:import namespace="http://schemas.microsoft.com/office/2006/documentManagement/types"/>
    <xsd:import namespace="http://schemas.microsoft.com/office/infopath/2007/PartnerControls"/>
    <xsd:element name="ContentsName" ma:index="9" nillable="true" ma:displayName="コンテンツ名" ma:default="Top&gt;部室店サイト&gt;広報企画部&gt;広報企画部" ma:hidden="true" ma:internalName="ContentsName" ma:readOnly="false">
      <xsd:simpleType>
        <xsd:restriction base="dms:Text">
          <xsd:maxLength value="255"/>
        </xsd:restriction>
      </xsd:simpleType>
    </xsd:element>
    <xsd:element name="ikoCreated" ma:index="10" nillable="true" ma:displayName="ikoCreated" ma:format="DateTime" ma:hidden="true" ma:internalName="ikoCreated" ma:readOnly="false">
      <xsd:simpleType>
        <xsd:restriction base="dms:DateTime"/>
      </xsd:simpleType>
    </xsd:element>
    <xsd:element name="ikoModified" ma:index="11" nillable="true" ma:displayName="ikoModified" ma:format="DateTime" ma:hidden="true" ma:internalName="ikoModified" ma:readOnly="fals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617ED12-CF4E-428E-8480-7174D2C206BF}">
  <ds:schemaRefs>
    <ds:schemaRef ds:uri="http://purl.org/dc/terms/"/>
    <ds:schemaRef ds:uri="http://purl.org/dc/elements/1.1/"/>
    <ds:schemaRef ds:uri="http://schemas.openxmlformats.org/package/2006/metadata/core-properties"/>
    <ds:schemaRef ds:uri="http://schemas.microsoft.com/office/2006/documentManagement/types"/>
    <ds:schemaRef ds:uri="a1c744af-e3b7-4a37-b2ed-36c0af95427c"/>
    <ds:schemaRef ds:uri="http://schemas.microsoft.com/office/infopath/2007/PartnerControls"/>
    <ds:schemaRef ds:uri="http://www.w3.org/XML/1998/namespace"/>
    <ds:schemaRef ds:uri="41f5a3e8-122d-4317-a3b1-64adc36a5fc0"/>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9472574E-B093-427A-866B-026206BF00A8}">
  <ds:schemaRefs>
    <ds:schemaRef ds:uri="http://schemas.microsoft.com/sharepoint/v3/contenttype/forms"/>
  </ds:schemaRefs>
</ds:datastoreItem>
</file>

<file path=customXml/itemProps3.xml><?xml version="1.0" encoding="utf-8"?>
<ds:datastoreItem xmlns:ds="http://schemas.openxmlformats.org/officeDocument/2006/customXml" ds:itemID="{D41AA099-E02A-4D6C-A172-8A0EBE0E8E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c744af-e3b7-4a37-b2ed-36c0af95427c"/>
    <ds:schemaRef ds:uri="41f5a3e8-122d-4317-a3b1-64adc36a5f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11432</TotalTime>
  <Words>617</Words>
  <Application>Microsoft Office PowerPoint</Application>
  <PresentationFormat>ユーザー設定</PresentationFormat>
  <Paragraphs>88</Paragraphs>
  <Slides>2</Slides>
  <Notes>2</Notes>
  <HiddenSlides>0</HiddenSlides>
  <MMClips>0</MMClips>
  <ScaleCrop>false</ScaleCrop>
  <HeadingPairs>
    <vt:vector size="8" baseType="variant">
      <vt:variant>
        <vt:lpstr>使用されているフォント</vt:lpstr>
      </vt:variant>
      <vt:variant>
        <vt:i4>12</vt:i4>
      </vt:variant>
      <vt:variant>
        <vt:lpstr>テーマ</vt:lpstr>
      </vt:variant>
      <vt:variant>
        <vt:i4>2</vt:i4>
      </vt:variant>
      <vt:variant>
        <vt:lpstr>埋め込まれた OLE サーバー</vt:lpstr>
      </vt:variant>
      <vt:variant>
        <vt:i4>1</vt:i4>
      </vt:variant>
      <vt:variant>
        <vt:lpstr>スライド タイトル</vt:lpstr>
      </vt:variant>
      <vt:variant>
        <vt:i4>2</vt:i4>
      </vt:variant>
    </vt:vector>
  </HeadingPairs>
  <TitlesOfParts>
    <vt:vector size="17" baseType="lpstr">
      <vt:lpstr>HGP明朝B</vt:lpstr>
      <vt:lpstr>HGP明朝E</vt:lpstr>
      <vt:lpstr>HGS明朝B</vt:lpstr>
      <vt:lpstr>HG丸ｺﾞｼｯｸM-PRO</vt:lpstr>
      <vt:lpstr>HG明朝B</vt:lpstr>
      <vt:lpstr>ＭＳ Ｐゴシック</vt:lpstr>
      <vt:lpstr>ＭＳ Ｐ明朝</vt:lpstr>
      <vt:lpstr>ＭＳ 明朝</vt:lpstr>
      <vt:lpstr>メイリオ</vt:lpstr>
      <vt:lpstr>Arial</vt:lpstr>
      <vt:lpstr>Times New Roman</vt:lpstr>
      <vt:lpstr>Trebuchet MS</vt:lpstr>
      <vt:lpstr>本文/表紙</vt:lpstr>
      <vt:lpstr>1_本文/表紙</vt:lpstr>
      <vt:lpstr>Worksheet</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タイトル□□□□□□□□□□</dc:title>
  <dc:creator>津田　文恵</dc:creator>
  <cp:lastModifiedBy>soumu33</cp:lastModifiedBy>
  <cp:revision>652</cp:revision>
  <cp:lastPrinted>2022-09-06T02:02:30Z</cp:lastPrinted>
  <dcterms:created xsi:type="dcterms:W3CDTF">2003-04-22T08:32:50Z</dcterms:created>
  <dcterms:modified xsi:type="dcterms:W3CDTF">2022-09-07T23:36:51Z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0x010100A21F92C3F5029C4DAB8364A537CC8E38</vt:lpwstr>
  </property>
</Properties>
</file>